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8" r:id="rId3"/>
    <p:sldId id="269" r:id="rId4"/>
    <p:sldId id="283" r:id="rId5"/>
    <p:sldId id="313" r:id="rId6"/>
    <p:sldId id="270" r:id="rId7"/>
    <p:sldId id="287" r:id="rId8"/>
    <p:sldId id="288" r:id="rId9"/>
    <p:sldId id="289" r:id="rId10"/>
    <p:sldId id="290" r:id="rId11"/>
    <p:sldId id="291" r:id="rId12"/>
    <p:sldId id="292" r:id="rId13"/>
    <p:sldId id="285" r:id="rId14"/>
    <p:sldId id="286" r:id="rId15"/>
    <p:sldId id="293" r:id="rId16"/>
    <p:sldId id="294" r:id="rId17"/>
    <p:sldId id="295" r:id="rId18"/>
    <p:sldId id="296" r:id="rId19"/>
    <p:sldId id="306" r:id="rId20"/>
    <p:sldId id="297" r:id="rId21"/>
    <p:sldId id="298" r:id="rId22"/>
    <p:sldId id="308" r:id="rId23"/>
    <p:sldId id="307" r:id="rId24"/>
    <p:sldId id="311" r:id="rId25"/>
    <p:sldId id="312" r:id="rId26"/>
    <p:sldId id="271" r:id="rId27"/>
    <p:sldId id="272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273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CBBE"/>
    <a:srgbClr val="00A0A8"/>
    <a:srgbClr val="5D7373"/>
    <a:srgbClr val="FEC630"/>
    <a:srgbClr val="FF5969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5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9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05.01.2024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05.01.2024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05.01.2024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36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3.png"/><Relationship Id="rId5" Type="http://schemas.openxmlformats.org/officeDocument/2006/relationships/image" Target="../media/image53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12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5.png"/><Relationship Id="rId5" Type="http://schemas.openxmlformats.org/officeDocument/2006/relationships/image" Target="../media/image53.png"/><Relationship Id="rId10" Type="http://schemas.openxmlformats.org/officeDocument/2006/relationships/image" Target="../media/image64.png"/><Relationship Id="rId4" Type="http://schemas.openxmlformats.org/officeDocument/2006/relationships/image" Target="../media/image52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12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6.png"/><Relationship Id="rId5" Type="http://schemas.openxmlformats.org/officeDocument/2006/relationships/image" Target="../media/image53.png"/><Relationship Id="rId15" Type="http://schemas.openxmlformats.org/officeDocument/2006/relationships/image" Target="../media/image71.png"/><Relationship Id="rId10" Type="http://schemas.openxmlformats.org/officeDocument/2006/relationships/image" Target="../media/image65.png"/><Relationship Id="rId4" Type="http://schemas.openxmlformats.org/officeDocument/2006/relationships/image" Target="../media/image52.png"/><Relationship Id="rId9" Type="http://schemas.openxmlformats.org/officeDocument/2006/relationships/image" Target="../media/image63.png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12" Type="http://schemas.openxmlformats.org/officeDocument/2006/relationships/image" Target="../media/image72.png"/><Relationship Id="rId17" Type="http://schemas.openxmlformats.org/officeDocument/2006/relationships/image" Target="../media/image75.png"/><Relationship Id="rId2" Type="http://schemas.openxmlformats.org/officeDocument/2006/relationships/image" Target="../media/image1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6.png"/><Relationship Id="rId5" Type="http://schemas.openxmlformats.org/officeDocument/2006/relationships/image" Target="../media/image53.png"/><Relationship Id="rId15" Type="http://schemas.openxmlformats.org/officeDocument/2006/relationships/image" Target="../media/image71.png"/><Relationship Id="rId10" Type="http://schemas.openxmlformats.org/officeDocument/2006/relationships/image" Target="../media/image65.png"/><Relationship Id="rId4" Type="http://schemas.openxmlformats.org/officeDocument/2006/relationships/image" Target="../media/image52.png"/><Relationship Id="rId9" Type="http://schemas.openxmlformats.org/officeDocument/2006/relationships/image" Target="../media/image63.png"/><Relationship Id="rId1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12" Type="http://schemas.openxmlformats.org/officeDocument/2006/relationships/image" Target="../media/image72.png"/><Relationship Id="rId17" Type="http://schemas.openxmlformats.org/officeDocument/2006/relationships/image" Target="../media/image75.png"/><Relationship Id="rId2" Type="http://schemas.openxmlformats.org/officeDocument/2006/relationships/image" Target="../media/image1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6.png"/><Relationship Id="rId5" Type="http://schemas.openxmlformats.org/officeDocument/2006/relationships/image" Target="../media/image53.png"/><Relationship Id="rId15" Type="http://schemas.openxmlformats.org/officeDocument/2006/relationships/image" Target="../media/image71.png"/><Relationship Id="rId10" Type="http://schemas.openxmlformats.org/officeDocument/2006/relationships/image" Target="../media/image65.png"/><Relationship Id="rId4" Type="http://schemas.openxmlformats.org/officeDocument/2006/relationships/image" Target="../media/image52.png"/><Relationship Id="rId9" Type="http://schemas.openxmlformats.org/officeDocument/2006/relationships/image" Target="../media/image63.png"/><Relationship Id="rId1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42996" y="1338291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375902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Hi, Presentation Started </a:t>
            </a:r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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27334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4602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F0DAEE25-E937-4344-A7E3-8435B35319E3}"/>
              </a:ext>
            </a:extLst>
          </p:cNvPr>
          <p:cNvSpPr txBox="1"/>
          <p:nvPr/>
        </p:nvSpPr>
        <p:spPr>
          <a:xfrm>
            <a:off x="3942996" y="26710"/>
            <a:ext cx="72789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00B050"/>
                </a:solidFill>
                <a:latin typeface="Vladimir Script" panose="03050402040407070305" pitchFamily="66" charset="0"/>
              </a:rPr>
              <a:t>In His Name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6EF941-8D64-27CB-EC17-A74B96BA2A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3777" y="1537"/>
            <a:ext cx="4986997" cy="69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BA4CE-149F-798C-4D90-67E8813AC4DD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Inspiration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D03B48-32D5-D65F-188E-BC7BF4CC3E13}"/>
              </a:ext>
            </a:extLst>
          </p:cNvPr>
          <p:cNvSpPr/>
          <p:nvPr/>
        </p:nvSpPr>
        <p:spPr>
          <a:xfrm>
            <a:off x="1662592" y="1553631"/>
            <a:ext cx="2679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3200" dirty="0"/>
              <a:t>apex predators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ED665-3BAB-69D9-EF5C-59F56FE73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28" r="72950" b="8148"/>
          <a:stretch/>
        </p:blipFill>
        <p:spPr>
          <a:xfrm>
            <a:off x="1987533" y="2151857"/>
            <a:ext cx="2019737" cy="881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A0C5D-DBC1-B357-9B18-4EBFE0201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179" y="376435"/>
            <a:ext cx="1553746" cy="15537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F46957-AC4A-A240-168E-3DD36EA7279D}"/>
              </a:ext>
            </a:extLst>
          </p:cNvPr>
          <p:cNvSpPr/>
          <p:nvPr/>
        </p:nvSpPr>
        <p:spPr>
          <a:xfrm>
            <a:off x="6962373" y="1628360"/>
            <a:ext cx="260462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group</a:t>
            </a:r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5-12</a:t>
            </a:r>
            <a:r>
              <a:rPr lang="en-US" sz="3200" dirty="0"/>
              <a:t> members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381402-04B1-0AD1-63C5-14231CF28A3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74" y="1799157"/>
            <a:ext cx="1784948" cy="1784948"/>
          </a:xfrm>
          <a:prstGeom prst="rect">
            <a:avLst/>
          </a:prstGeom>
        </p:spPr>
      </p:pic>
      <p:pic>
        <p:nvPicPr>
          <p:cNvPr id="13" name="Google Shape;92;p2">
            <a:extLst>
              <a:ext uri="{FF2B5EF4-FFF2-40B4-BE49-F238E27FC236}">
                <a16:creationId xmlns:a16="http://schemas.microsoft.com/office/drawing/2014/main" id="{A6F196D6-4214-55B1-94BD-32EAEF24BA64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27459" b="49950"/>
          <a:stretch/>
        </p:blipFill>
        <p:spPr>
          <a:xfrm>
            <a:off x="5276580" y="3852951"/>
            <a:ext cx="6057618" cy="9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2;p2">
            <a:extLst>
              <a:ext uri="{FF2B5EF4-FFF2-40B4-BE49-F238E27FC236}">
                <a16:creationId xmlns:a16="http://schemas.microsoft.com/office/drawing/2014/main" id="{7D43BEDC-09AB-3C22-65DA-6C0267F52CD1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50813" b="26596"/>
          <a:stretch/>
        </p:blipFill>
        <p:spPr>
          <a:xfrm>
            <a:off x="1781380" y="5334001"/>
            <a:ext cx="4252913" cy="652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2;p2">
            <a:extLst>
              <a:ext uri="{FF2B5EF4-FFF2-40B4-BE49-F238E27FC236}">
                <a16:creationId xmlns:a16="http://schemas.microsoft.com/office/drawing/2014/main" id="{14BF3F1B-15CF-A04D-5E23-52FC3E86C628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73618" b="2765"/>
          <a:stretch/>
        </p:blipFill>
        <p:spPr>
          <a:xfrm>
            <a:off x="1781380" y="5986360"/>
            <a:ext cx="4252913" cy="68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2;p2">
            <a:extLst>
              <a:ext uri="{FF2B5EF4-FFF2-40B4-BE49-F238E27FC236}">
                <a16:creationId xmlns:a16="http://schemas.microsoft.com/office/drawing/2014/main" id="{417B16D0-9CF3-733C-D92C-74F86312918E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b="72591"/>
          <a:stretch/>
        </p:blipFill>
        <p:spPr>
          <a:xfrm>
            <a:off x="1777543" y="3860537"/>
            <a:ext cx="4252913" cy="7914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D6CEBBD-5B52-121F-138D-C9C7DB1A8148}"/>
              </a:ext>
            </a:extLst>
          </p:cNvPr>
          <p:cNvSpPr/>
          <p:nvPr/>
        </p:nvSpPr>
        <p:spPr>
          <a:xfrm>
            <a:off x="5115412" y="4785652"/>
            <a:ext cx="63799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Beta: Subordinate - Male/Female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D32644-C35B-3AD9-D879-DAF21F310B6B}"/>
              </a:ext>
            </a:extLst>
          </p:cNvPr>
          <p:cNvSpPr/>
          <p:nvPr/>
        </p:nvSpPr>
        <p:spPr>
          <a:xfrm>
            <a:off x="5115412" y="5265104"/>
            <a:ext cx="63799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Best candidates for Alpha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03F035-C57A-D07A-7A9C-4259DE7CC4F1}"/>
              </a:ext>
            </a:extLst>
          </p:cNvPr>
          <p:cNvSpPr/>
          <p:nvPr/>
        </p:nvSpPr>
        <p:spPr>
          <a:xfrm>
            <a:off x="5115412" y="5691103"/>
            <a:ext cx="63799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Reinforces alpha's commands </a:t>
            </a:r>
          </a:p>
        </p:txBody>
      </p:sp>
    </p:spTree>
    <p:extLst>
      <p:ext uri="{BB962C8B-B14F-4D97-AF65-F5344CB8AC3E}">
        <p14:creationId xmlns:p14="http://schemas.microsoft.com/office/powerpoint/2010/main" val="119259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BA4CE-149F-798C-4D90-67E8813AC4DD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Inspiration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D03B48-32D5-D65F-188E-BC7BF4CC3E13}"/>
              </a:ext>
            </a:extLst>
          </p:cNvPr>
          <p:cNvSpPr/>
          <p:nvPr/>
        </p:nvSpPr>
        <p:spPr>
          <a:xfrm>
            <a:off x="1662592" y="1553631"/>
            <a:ext cx="2679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3200" dirty="0"/>
              <a:t>apex predators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ED665-3BAB-69D9-EF5C-59F56FE73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28" r="72950" b="8148"/>
          <a:stretch/>
        </p:blipFill>
        <p:spPr>
          <a:xfrm>
            <a:off x="1987533" y="2151857"/>
            <a:ext cx="2019737" cy="881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A0C5D-DBC1-B357-9B18-4EBFE0201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179" y="376435"/>
            <a:ext cx="1553746" cy="15537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F46957-AC4A-A240-168E-3DD36EA7279D}"/>
              </a:ext>
            </a:extLst>
          </p:cNvPr>
          <p:cNvSpPr/>
          <p:nvPr/>
        </p:nvSpPr>
        <p:spPr>
          <a:xfrm>
            <a:off x="6962373" y="1628360"/>
            <a:ext cx="260462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group</a:t>
            </a:r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5-12</a:t>
            </a:r>
            <a:r>
              <a:rPr lang="en-US" sz="3200" dirty="0"/>
              <a:t> members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381402-04B1-0AD1-63C5-14231CF28A3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74" y="1799157"/>
            <a:ext cx="1784948" cy="1784948"/>
          </a:xfrm>
          <a:prstGeom prst="rect">
            <a:avLst/>
          </a:prstGeom>
        </p:spPr>
      </p:pic>
      <p:pic>
        <p:nvPicPr>
          <p:cNvPr id="14" name="Google Shape;92;p2">
            <a:extLst>
              <a:ext uri="{FF2B5EF4-FFF2-40B4-BE49-F238E27FC236}">
                <a16:creationId xmlns:a16="http://schemas.microsoft.com/office/drawing/2014/main" id="{7D43BEDC-09AB-3C22-65DA-6C0267F52CD1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50813" b="26596"/>
          <a:stretch/>
        </p:blipFill>
        <p:spPr>
          <a:xfrm>
            <a:off x="5282571" y="3882736"/>
            <a:ext cx="5863436" cy="8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2;p2">
            <a:extLst>
              <a:ext uri="{FF2B5EF4-FFF2-40B4-BE49-F238E27FC236}">
                <a16:creationId xmlns:a16="http://schemas.microsoft.com/office/drawing/2014/main" id="{14BF3F1B-15CF-A04D-5E23-52FC3E86C628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73618" b="2765"/>
          <a:stretch/>
        </p:blipFill>
        <p:spPr>
          <a:xfrm>
            <a:off x="1781380" y="5986360"/>
            <a:ext cx="4252913" cy="68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2;p2">
            <a:extLst>
              <a:ext uri="{FF2B5EF4-FFF2-40B4-BE49-F238E27FC236}">
                <a16:creationId xmlns:a16="http://schemas.microsoft.com/office/drawing/2014/main" id="{417B16D0-9CF3-733C-D92C-74F86312918E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b="72591"/>
          <a:stretch/>
        </p:blipFill>
        <p:spPr>
          <a:xfrm>
            <a:off x="1777543" y="3860537"/>
            <a:ext cx="4252913" cy="79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2;p2">
            <a:extLst>
              <a:ext uri="{FF2B5EF4-FFF2-40B4-BE49-F238E27FC236}">
                <a16:creationId xmlns:a16="http://schemas.microsoft.com/office/drawing/2014/main" id="{E7F2A43F-05FF-C59E-694B-BAE16B87C2CF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27459" b="49950"/>
          <a:stretch/>
        </p:blipFill>
        <p:spPr>
          <a:xfrm>
            <a:off x="1774426" y="4652010"/>
            <a:ext cx="4252913" cy="6523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E39208-6AEB-D2B7-D522-727789E11EA9}"/>
              </a:ext>
            </a:extLst>
          </p:cNvPr>
          <p:cNvSpPr/>
          <p:nvPr/>
        </p:nvSpPr>
        <p:spPr>
          <a:xfrm>
            <a:off x="5024312" y="4785652"/>
            <a:ext cx="63799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Delta: not alpha or beta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63E295-8E55-F98E-208B-F275A0B13F11}"/>
              </a:ext>
            </a:extLst>
          </p:cNvPr>
          <p:cNvSpPr/>
          <p:nvPr/>
        </p:nvSpPr>
        <p:spPr>
          <a:xfrm>
            <a:off x="5024312" y="5265104"/>
            <a:ext cx="63799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Submit to the alpha and beta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AB9A33-3817-C524-3347-423980045A62}"/>
              </a:ext>
            </a:extLst>
          </p:cNvPr>
          <p:cNvSpPr/>
          <p:nvPr/>
        </p:nvSpPr>
        <p:spPr>
          <a:xfrm>
            <a:off x="5024312" y="5691103"/>
            <a:ext cx="63799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Dominate the omega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139F6-BF50-0CE1-2797-64FE879C4116}"/>
              </a:ext>
            </a:extLst>
          </p:cNvPr>
          <p:cNvSpPr/>
          <p:nvPr/>
        </p:nvSpPr>
        <p:spPr>
          <a:xfrm>
            <a:off x="5024312" y="6197306"/>
            <a:ext cx="63799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Scouts, Sentinels, Elders, Hunters, Caretakers</a:t>
            </a:r>
          </a:p>
        </p:txBody>
      </p:sp>
    </p:spTree>
    <p:extLst>
      <p:ext uri="{BB962C8B-B14F-4D97-AF65-F5344CB8AC3E}">
        <p14:creationId xmlns:p14="http://schemas.microsoft.com/office/powerpoint/2010/main" val="1050536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BA4CE-149F-798C-4D90-67E8813AC4DD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Inspiration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D03B48-32D5-D65F-188E-BC7BF4CC3E13}"/>
              </a:ext>
            </a:extLst>
          </p:cNvPr>
          <p:cNvSpPr/>
          <p:nvPr/>
        </p:nvSpPr>
        <p:spPr>
          <a:xfrm>
            <a:off x="1662592" y="1553631"/>
            <a:ext cx="2679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3200" dirty="0"/>
              <a:t>apex predators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ED665-3BAB-69D9-EF5C-59F56FE73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28" r="72950" b="8148"/>
          <a:stretch/>
        </p:blipFill>
        <p:spPr>
          <a:xfrm>
            <a:off x="1987533" y="2151857"/>
            <a:ext cx="2019737" cy="881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A0C5D-DBC1-B357-9B18-4EBFE0201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179" y="376435"/>
            <a:ext cx="1553746" cy="15537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F46957-AC4A-A240-168E-3DD36EA7279D}"/>
              </a:ext>
            </a:extLst>
          </p:cNvPr>
          <p:cNvSpPr/>
          <p:nvPr/>
        </p:nvSpPr>
        <p:spPr>
          <a:xfrm>
            <a:off x="6962373" y="1628360"/>
            <a:ext cx="260462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group</a:t>
            </a:r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5-12</a:t>
            </a:r>
            <a:r>
              <a:rPr lang="en-US" sz="3200" dirty="0"/>
              <a:t> members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381402-04B1-0AD1-63C5-14231CF28A3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74" y="1799157"/>
            <a:ext cx="1784948" cy="1784948"/>
          </a:xfrm>
          <a:prstGeom prst="rect">
            <a:avLst/>
          </a:prstGeom>
        </p:spPr>
      </p:pic>
      <p:pic>
        <p:nvPicPr>
          <p:cNvPr id="15" name="Google Shape;92;p2">
            <a:extLst>
              <a:ext uri="{FF2B5EF4-FFF2-40B4-BE49-F238E27FC236}">
                <a16:creationId xmlns:a16="http://schemas.microsoft.com/office/drawing/2014/main" id="{14BF3F1B-15CF-A04D-5E23-52FC3E86C628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73618" b="2765"/>
          <a:stretch/>
        </p:blipFill>
        <p:spPr>
          <a:xfrm>
            <a:off x="5748737" y="3975781"/>
            <a:ext cx="4931106" cy="79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2;p2">
            <a:extLst>
              <a:ext uri="{FF2B5EF4-FFF2-40B4-BE49-F238E27FC236}">
                <a16:creationId xmlns:a16="http://schemas.microsoft.com/office/drawing/2014/main" id="{417B16D0-9CF3-733C-D92C-74F86312918E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b="72591"/>
          <a:stretch/>
        </p:blipFill>
        <p:spPr>
          <a:xfrm>
            <a:off x="1777543" y="3860537"/>
            <a:ext cx="4252913" cy="79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2;p2">
            <a:extLst>
              <a:ext uri="{FF2B5EF4-FFF2-40B4-BE49-F238E27FC236}">
                <a16:creationId xmlns:a16="http://schemas.microsoft.com/office/drawing/2014/main" id="{E7F2A43F-05FF-C59E-694B-BAE16B87C2CF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27459" b="49950"/>
          <a:stretch/>
        </p:blipFill>
        <p:spPr>
          <a:xfrm>
            <a:off x="1774426" y="4652010"/>
            <a:ext cx="4252913" cy="6523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E39208-6AEB-D2B7-D522-727789E11EA9}"/>
              </a:ext>
            </a:extLst>
          </p:cNvPr>
          <p:cNvSpPr/>
          <p:nvPr/>
        </p:nvSpPr>
        <p:spPr>
          <a:xfrm>
            <a:off x="5024312" y="4785652"/>
            <a:ext cx="63799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Omega: Submit to all the other dominant wolves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AB9A33-3817-C524-3347-423980045A62}"/>
              </a:ext>
            </a:extLst>
          </p:cNvPr>
          <p:cNvSpPr/>
          <p:nvPr/>
        </p:nvSpPr>
        <p:spPr>
          <a:xfrm>
            <a:off x="5024312" y="5691103"/>
            <a:ext cx="63799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Last allowed to eat</a:t>
            </a:r>
          </a:p>
        </p:txBody>
      </p:sp>
      <p:pic>
        <p:nvPicPr>
          <p:cNvPr id="6" name="Google Shape;92;p2">
            <a:extLst>
              <a:ext uri="{FF2B5EF4-FFF2-40B4-BE49-F238E27FC236}">
                <a16:creationId xmlns:a16="http://schemas.microsoft.com/office/drawing/2014/main" id="{5607899F-6E42-E8EA-58BF-EC19780AB099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50813" b="26596"/>
          <a:stretch/>
        </p:blipFill>
        <p:spPr>
          <a:xfrm>
            <a:off x="1781380" y="5334001"/>
            <a:ext cx="4252913" cy="652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265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273345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E256CD7-08FF-0255-7F49-3218B96BD1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0392" y="1537"/>
            <a:ext cx="4986997" cy="69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2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95465EC-30C3-4592-832D-4CE29323B8AD}"/>
              </a:ext>
            </a:extLst>
          </p:cNvPr>
          <p:cNvCxnSpPr>
            <a:cxnSpLocks/>
          </p:cNvCxnSpPr>
          <p:nvPr/>
        </p:nvCxnSpPr>
        <p:spPr>
          <a:xfrm>
            <a:off x="4057846" y="3774092"/>
            <a:ext cx="128023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c 94">
            <a:extLst>
              <a:ext uri="{FF2B5EF4-FFF2-40B4-BE49-F238E27FC236}">
                <a16:creationId xmlns:a16="http://schemas.microsoft.com/office/drawing/2014/main" id="{AF313D2D-11D7-490E-83B4-3CC8B8A50301}"/>
              </a:ext>
            </a:extLst>
          </p:cNvPr>
          <p:cNvSpPr/>
          <p:nvPr/>
        </p:nvSpPr>
        <p:spPr>
          <a:xfrm rot="5400000">
            <a:off x="4832282" y="331451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6C3D96B-D37F-4791-BBE4-BE23895F6114}"/>
              </a:ext>
            </a:extLst>
          </p:cNvPr>
          <p:cNvSpPr/>
          <p:nvPr/>
        </p:nvSpPr>
        <p:spPr>
          <a:xfrm>
            <a:off x="5196613" y="3678842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ircle: Hollow 121">
            <a:extLst>
              <a:ext uri="{FF2B5EF4-FFF2-40B4-BE49-F238E27FC236}">
                <a16:creationId xmlns:a16="http://schemas.microsoft.com/office/drawing/2014/main" id="{5261E073-E240-4BFA-8BED-0678BB5FCC73}"/>
              </a:ext>
            </a:extLst>
          </p:cNvPr>
          <p:cNvSpPr/>
          <p:nvPr/>
        </p:nvSpPr>
        <p:spPr>
          <a:xfrm>
            <a:off x="5077550" y="3559779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3" name="Circle: Hollow 122">
            <a:extLst>
              <a:ext uri="{FF2B5EF4-FFF2-40B4-BE49-F238E27FC236}">
                <a16:creationId xmlns:a16="http://schemas.microsoft.com/office/drawing/2014/main" id="{E88EF6CB-A302-4045-B30B-55A3280D25F2}"/>
              </a:ext>
            </a:extLst>
          </p:cNvPr>
          <p:cNvSpPr/>
          <p:nvPr/>
        </p:nvSpPr>
        <p:spPr>
          <a:xfrm>
            <a:off x="4944678" y="342690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DD5D31-6661-40B8-A211-2FBA013ED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1988" y="1499161"/>
            <a:ext cx="2900982" cy="1411052"/>
          </a:xfrm>
          <a:prstGeom prst="rect">
            <a:avLst/>
          </a:prstGeom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E93B85D-5F4D-4041-9E99-6DA6ABCAA52F}"/>
              </a:ext>
            </a:extLst>
          </p:cNvPr>
          <p:cNvCxnSpPr>
            <a:cxnSpLocks/>
          </p:cNvCxnSpPr>
          <p:nvPr/>
        </p:nvCxnSpPr>
        <p:spPr>
          <a:xfrm flipV="1">
            <a:off x="5291864" y="2393520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AB1A7022-49F4-490B-AB5A-16FD7377F58D}"/>
              </a:ext>
            </a:extLst>
          </p:cNvPr>
          <p:cNvSpPr/>
          <p:nvPr/>
        </p:nvSpPr>
        <p:spPr>
          <a:xfrm>
            <a:off x="5229743" y="2347164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0CC1B90-3AF5-4D9E-9BD4-1310C91DBA2B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Algorithm Phases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4A7515-29E3-40E7-AEE0-30A224C3DCD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0256" y="3357283"/>
            <a:ext cx="643082" cy="6430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DDD9DE-E5E8-4BD6-A49E-BFBDA02E06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0795" y="3292915"/>
            <a:ext cx="962352" cy="962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0E019-1430-3729-7BDD-C7243FDEDE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3351" y="3774091"/>
            <a:ext cx="643082" cy="643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75A3F4-F107-F006-8A51-0163EE688EC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899" y="3546822"/>
            <a:ext cx="736618" cy="7366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6F6E74D-0042-A21A-FA72-34311373730C}"/>
              </a:ext>
            </a:extLst>
          </p:cNvPr>
          <p:cNvSpPr/>
          <p:nvPr/>
        </p:nvSpPr>
        <p:spPr>
          <a:xfrm>
            <a:off x="1775515" y="6104313"/>
            <a:ext cx="9112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Tracking, chasing, and approaching the prey </a:t>
            </a:r>
          </a:p>
        </p:txBody>
      </p:sp>
    </p:spTree>
    <p:extLst>
      <p:ext uri="{BB962C8B-B14F-4D97-AF65-F5344CB8AC3E}">
        <p14:creationId xmlns:p14="http://schemas.microsoft.com/office/powerpoint/2010/main" val="209770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19" grpId="0" animBg="1"/>
      <p:bldP spid="122" grpId="0" animBg="1"/>
      <p:bldP spid="123" grpId="0" animBg="1"/>
      <p:bldP spid="127" grpId="0" animBg="1"/>
      <p:bldP spid="164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95465EC-30C3-4592-832D-4CE29323B8AD}"/>
              </a:ext>
            </a:extLst>
          </p:cNvPr>
          <p:cNvCxnSpPr>
            <a:cxnSpLocks/>
          </p:cNvCxnSpPr>
          <p:nvPr/>
        </p:nvCxnSpPr>
        <p:spPr>
          <a:xfrm>
            <a:off x="4057846" y="3774092"/>
            <a:ext cx="128023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c 94">
            <a:extLst>
              <a:ext uri="{FF2B5EF4-FFF2-40B4-BE49-F238E27FC236}">
                <a16:creationId xmlns:a16="http://schemas.microsoft.com/office/drawing/2014/main" id="{AF313D2D-11D7-490E-83B4-3CC8B8A50301}"/>
              </a:ext>
            </a:extLst>
          </p:cNvPr>
          <p:cNvSpPr/>
          <p:nvPr/>
        </p:nvSpPr>
        <p:spPr>
          <a:xfrm rot="5400000">
            <a:off x="4832282" y="331451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6C3D96B-D37F-4791-BBE4-BE23895F6114}"/>
              </a:ext>
            </a:extLst>
          </p:cNvPr>
          <p:cNvSpPr/>
          <p:nvPr/>
        </p:nvSpPr>
        <p:spPr>
          <a:xfrm>
            <a:off x="5196613" y="3678842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737779-CBF6-479B-97CE-FCC9C68899E1}"/>
              </a:ext>
            </a:extLst>
          </p:cNvPr>
          <p:cNvCxnSpPr>
            <a:cxnSpLocks/>
            <a:stCxn id="119" idx="6"/>
            <a:endCxn id="136" idx="2"/>
          </p:cNvCxnSpPr>
          <p:nvPr/>
        </p:nvCxnSpPr>
        <p:spPr>
          <a:xfrm>
            <a:off x="5387113" y="3774092"/>
            <a:ext cx="159578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ircle: Hollow 121">
            <a:extLst>
              <a:ext uri="{FF2B5EF4-FFF2-40B4-BE49-F238E27FC236}">
                <a16:creationId xmlns:a16="http://schemas.microsoft.com/office/drawing/2014/main" id="{5261E073-E240-4BFA-8BED-0678BB5FCC73}"/>
              </a:ext>
            </a:extLst>
          </p:cNvPr>
          <p:cNvSpPr/>
          <p:nvPr/>
        </p:nvSpPr>
        <p:spPr>
          <a:xfrm>
            <a:off x="5077550" y="3559779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3" name="Circle: Hollow 122">
            <a:extLst>
              <a:ext uri="{FF2B5EF4-FFF2-40B4-BE49-F238E27FC236}">
                <a16:creationId xmlns:a16="http://schemas.microsoft.com/office/drawing/2014/main" id="{E88EF6CB-A302-4045-B30B-55A3280D25F2}"/>
              </a:ext>
            </a:extLst>
          </p:cNvPr>
          <p:cNvSpPr/>
          <p:nvPr/>
        </p:nvSpPr>
        <p:spPr>
          <a:xfrm>
            <a:off x="4944678" y="342690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DD5D31-6661-40B8-A211-2FBA013ED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1988" y="1499161"/>
            <a:ext cx="2900982" cy="1411052"/>
          </a:xfrm>
          <a:prstGeom prst="rect">
            <a:avLst/>
          </a:prstGeom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E93B85D-5F4D-4041-9E99-6DA6ABCAA52F}"/>
              </a:ext>
            </a:extLst>
          </p:cNvPr>
          <p:cNvCxnSpPr>
            <a:cxnSpLocks/>
          </p:cNvCxnSpPr>
          <p:nvPr/>
        </p:nvCxnSpPr>
        <p:spPr>
          <a:xfrm flipV="1">
            <a:off x="5291864" y="2393520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AB1A7022-49F4-490B-AB5A-16FD7377F58D}"/>
              </a:ext>
            </a:extLst>
          </p:cNvPr>
          <p:cNvSpPr/>
          <p:nvPr/>
        </p:nvSpPr>
        <p:spPr>
          <a:xfrm>
            <a:off x="5229743" y="2347164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1EDBF5F4-98FA-449F-A9D9-116364BB4C6F}"/>
              </a:ext>
            </a:extLst>
          </p:cNvPr>
          <p:cNvSpPr/>
          <p:nvPr/>
        </p:nvSpPr>
        <p:spPr>
          <a:xfrm>
            <a:off x="6618565" y="331451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6F8A11EB-8FF4-498B-AD33-1B60000AAA42}"/>
              </a:ext>
            </a:extLst>
          </p:cNvPr>
          <p:cNvSpPr/>
          <p:nvPr/>
        </p:nvSpPr>
        <p:spPr>
          <a:xfrm>
            <a:off x="6982896" y="3678842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ircle: Hollow 136">
            <a:extLst>
              <a:ext uri="{FF2B5EF4-FFF2-40B4-BE49-F238E27FC236}">
                <a16:creationId xmlns:a16="http://schemas.microsoft.com/office/drawing/2014/main" id="{F8888DAB-E100-4D4C-97B9-03C5A4A2D2E3}"/>
              </a:ext>
            </a:extLst>
          </p:cNvPr>
          <p:cNvSpPr/>
          <p:nvPr/>
        </p:nvSpPr>
        <p:spPr>
          <a:xfrm>
            <a:off x="6863833" y="3559779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10EC0F-771F-468A-86E6-471847AA8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145670" y="4337352"/>
            <a:ext cx="1984030" cy="1719492"/>
          </a:xfrm>
          <a:prstGeom prst="rect">
            <a:avLst/>
          </a:prstGeom>
        </p:spPr>
      </p:pic>
      <p:sp>
        <p:nvSpPr>
          <p:cNvPr id="138" name="Circle: Hollow 137">
            <a:extLst>
              <a:ext uri="{FF2B5EF4-FFF2-40B4-BE49-F238E27FC236}">
                <a16:creationId xmlns:a16="http://schemas.microsoft.com/office/drawing/2014/main" id="{6C5CBA63-5B8B-41CC-87E0-C2F673465920}"/>
              </a:ext>
            </a:extLst>
          </p:cNvPr>
          <p:cNvSpPr/>
          <p:nvPr/>
        </p:nvSpPr>
        <p:spPr>
          <a:xfrm>
            <a:off x="6730961" y="342690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631B1D8-EEA6-4E53-B119-347752A53F72}"/>
              </a:ext>
            </a:extLst>
          </p:cNvPr>
          <p:cNvCxnSpPr>
            <a:cxnSpLocks/>
          </p:cNvCxnSpPr>
          <p:nvPr/>
        </p:nvCxnSpPr>
        <p:spPr>
          <a:xfrm flipV="1">
            <a:off x="7078147" y="4121278"/>
            <a:ext cx="0" cy="1033387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701A2B86-51FF-493A-AEDE-8B89162F40D7}"/>
              </a:ext>
            </a:extLst>
          </p:cNvPr>
          <p:cNvSpPr/>
          <p:nvPr/>
        </p:nvSpPr>
        <p:spPr>
          <a:xfrm>
            <a:off x="7016026" y="5129532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0CC1B90-3AF5-4D9E-9BD4-1310C91DBA2B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Algorithm Phases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4A7515-29E3-40E7-AEE0-30A224C3DCD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0256" y="3357283"/>
            <a:ext cx="643082" cy="6430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DDD9DE-E5E8-4BD6-A49E-BFBDA02E065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0795" y="3292915"/>
            <a:ext cx="962352" cy="962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0E019-1430-3729-7BDD-C7243FDEDEC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3351" y="3774091"/>
            <a:ext cx="643082" cy="643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75A3F4-F107-F006-8A51-0163EE688EC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899" y="3546822"/>
            <a:ext cx="736618" cy="7366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6F6E74D-0042-A21A-FA72-34311373730C}"/>
              </a:ext>
            </a:extLst>
          </p:cNvPr>
          <p:cNvSpPr/>
          <p:nvPr/>
        </p:nvSpPr>
        <p:spPr>
          <a:xfrm>
            <a:off x="1719133" y="5864559"/>
            <a:ext cx="91122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Pursuing, encircling, and harassing the prey until it stops moving </a:t>
            </a:r>
          </a:p>
        </p:txBody>
      </p:sp>
    </p:spTree>
    <p:extLst>
      <p:ext uri="{BB962C8B-B14F-4D97-AF65-F5344CB8AC3E}">
        <p14:creationId xmlns:p14="http://schemas.microsoft.com/office/powerpoint/2010/main" val="903274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6" grpId="0" animBg="1"/>
      <p:bldP spid="137" grpId="0" animBg="1"/>
      <p:bldP spid="138" grpId="0" animBg="1"/>
      <p:bldP spid="140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1DA0D16-1AA1-46F6-96CB-B9029612290F}"/>
              </a:ext>
            </a:extLst>
          </p:cNvPr>
          <p:cNvCxnSpPr>
            <a:cxnSpLocks/>
          </p:cNvCxnSpPr>
          <p:nvPr/>
        </p:nvCxnSpPr>
        <p:spPr>
          <a:xfrm>
            <a:off x="7160521" y="3774092"/>
            <a:ext cx="163594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95465EC-30C3-4592-832D-4CE29323B8AD}"/>
              </a:ext>
            </a:extLst>
          </p:cNvPr>
          <p:cNvCxnSpPr>
            <a:cxnSpLocks/>
          </p:cNvCxnSpPr>
          <p:nvPr/>
        </p:nvCxnSpPr>
        <p:spPr>
          <a:xfrm>
            <a:off x="4057846" y="3774092"/>
            <a:ext cx="128023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c 94">
            <a:extLst>
              <a:ext uri="{FF2B5EF4-FFF2-40B4-BE49-F238E27FC236}">
                <a16:creationId xmlns:a16="http://schemas.microsoft.com/office/drawing/2014/main" id="{AF313D2D-11D7-490E-83B4-3CC8B8A50301}"/>
              </a:ext>
            </a:extLst>
          </p:cNvPr>
          <p:cNvSpPr/>
          <p:nvPr/>
        </p:nvSpPr>
        <p:spPr>
          <a:xfrm rot="5400000">
            <a:off x="4832282" y="331451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6C3D96B-D37F-4791-BBE4-BE23895F6114}"/>
              </a:ext>
            </a:extLst>
          </p:cNvPr>
          <p:cNvSpPr/>
          <p:nvPr/>
        </p:nvSpPr>
        <p:spPr>
          <a:xfrm>
            <a:off x="5196613" y="3678842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737779-CBF6-479B-97CE-FCC9C68899E1}"/>
              </a:ext>
            </a:extLst>
          </p:cNvPr>
          <p:cNvCxnSpPr>
            <a:cxnSpLocks/>
            <a:stCxn id="119" idx="6"/>
            <a:endCxn id="136" idx="2"/>
          </p:cNvCxnSpPr>
          <p:nvPr/>
        </p:nvCxnSpPr>
        <p:spPr>
          <a:xfrm>
            <a:off x="5387113" y="3774092"/>
            <a:ext cx="159578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ircle: Hollow 121">
            <a:extLst>
              <a:ext uri="{FF2B5EF4-FFF2-40B4-BE49-F238E27FC236}">
                <a16:creationId xmlns:a16="http://schemas.microsoft.com/office/drawing/2014/main" id="{5261E073-E240-4BFA-8BED-0678BB5FCC73}"/>
              </a:ext>
            </a:extLst>
          </p:cNvPr>
          <p:cNvSpPr/>
          <p:nvPr/>
        </p:nvSpPr>
        <p:spPr>
          <a:xfrm>
            <a:off x="5077550" y="3559779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3" name="Circle: Hollow 122">
            <a:extLst>
              <a:ext uri="{FF2B5EF4-FFF2-40B4-BE49-F238E27FC236}">
                <a16:creationId xmlns:a16="http://schemas.microsoft.com/office/drawing/2014/main" id="{E88EF6CB-A302-4045-B30B-55A3280D25F2}"/>
              </a:ext>
            </a:extLst>
          </p:cNvPr>
          <p:cNvSpPr/>
          <p:nvPr/>
        </p:nvSpPr>
        <p:spPr>
          <a:xfrm>
            <a:off x="4944678" y="342690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DD5D31-6661-40B8-A211-2FBA013ED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1988" y="1499161"/>
            <a:ext cx="2900982" cy="1411052"/>
          </a:xfrm>
          <a:prstGeom prst="rect">
            <a:avLst/>
          </a:prstGeom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E93B85D-5F4D-4041-9E99-6DA6ABCAA52F}"/>
              </a:ext>
            </a:extLst>
          </p:cNvPr>
          <p:cNvCxnSpPr>
            <a:cxnSpLocks/>
          </p:cNvCxnSpPr>
          <p:nvPr/>
        </p:nvCxnSpPr>
        <p:spPr>
          <a:xfrm flipV="1">
            <a:off x="5291864" y="2393520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AB1A7022-49F4-490B-AB5A-16FD7377F58D}"/>
              </a:ext>
            </a:extLst>
          </p:cNvPr>
          <p:cNvSpPr/>
          <p:nvPr/>
        </p:nvSpPr>
        <p:spPr>
          <a:xfrm>
            <a:off x="5229743" y="2347164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1EDBF5F4-98FA-449F-A9D9-116364BB4C6F}"/>
              </a:ext>
            </a:extLst>
          </p:cNvPr>
          <p:cNvSpPr/>
          <p:nvPr/>
        </p:nvSpPr>
        <p:spPr>
          <a:xfrm>
            <a:off x="6618565" y="331451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6F8A11EB-8FF4-498B-AD33-1B60000AAA42}"/>
              </a:ext>
            </a:extLst>
          </p:cNvPr>
          <p:cNvSpPr/>
          <p:nvPr/>
        </p:nvSpPr>
        <p:spPr>
          <a:xfrm>
            <a:off x="6982896" y="3678842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ircle: Hollow 136">
            <a:extLst>
              <a:ext uri="{FF2B5EF4-FFF2-40B4-BE49-F238E27FC236}">
                <a16:creationId xmlns:a16="http://schemas.microsoft.com/office/drawing/2014/main" id="{F8888DAB-E100-4D4C-97B9-03C5A4A2D2E3}"/>
              </a:ext>
            </a:extLst>
          </p:cNvPr>
          <p:cNvSpPr/>
          <p:nvPr/>
        </p:nvSpPr>
        <p:spPr>
          <a:xfrm>
            <a:off x="6863833" y="3559779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10EC0F-771F-468A-86E6-471847AA8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145670" y="4337352"/>
            <a:ext cx="1984030" cy="1719492"/>
          </a:xfrm>
          <a:prstGeom prst="rect">
            <a:avLst/>
          </a:prstGeom>
        </p:spPr>
      </p:pic>
      <p:sp>
        <p:nvSpPr>
          <p:cNvPr id="138" name="Circle: Hollow 137">
            <a:extLst>
              <a:ext uri="{FF2B5EF4-FFF2-40B4-BE49-F238E27FC236}">
                <a16:creationId xmlns:a16="http://schemas.microsoft.com/office/drawing/2014/main" id="{6C5CBA63-5B8B-41CC-87E0-C2F673465920}"/>
              </a:ext>
            </a:extLst>
          </p:cNvPr>
          <p:cNvSpPr/>
          <p:nvPr/>
        </p:nvSpPr>
        <p:spPr>
          <a:xfrm>
            <a:off x="6730961" y="342690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631B1D8-EEA6-4E53-B119-347752A53F72}"/>
              </a:ext>
            </a:extLst>
          </p:cNvPr>
          <p:cNvCxnSpPr>
            <a:cxnSpLocks/>
          </p:cNvCxnSpPr>
          <p:nvPr/>
        </p:nvCxnSpPr>
        <p:spPr>
          <a:xfrm flipV="1">
            <a:off x="7078147" y="4121278"/>
            <a:ext cx="0" cy="1033387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701A2B86-51FF-493A-AEDE-8B89162F40D7}"/>
              </a:ext>
            </a:extLst>
          </p:cNvPr>
          <p:cNvSpPr/>
          <p:nvPr/>
        </p:nvSpPr>
        <p:spPr>
          <a:xfrm>
            <a:off x="7016026" y="5129532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c 142">
            <a:extLst>
              <a:ext uri="{FF2B5EF4-FFF2-40B4-BE49-F238E27FC236}">
                <a16:creationId xmlns:a16="http://schemas.microsoft.com/office/drawing/2014/main" id="{2544E3A3-98DB-47F8-AA48-EB2B30FE1603}"/>
              </a:ext>
            </a:extLst>
          </p:cNvPr>
          <p:cNvSpPr/>
          <p:nvPr/>
        </p:nvSpPr>
        <p:spPr>
          <a:xfrm rot="5400000">
            <a:off x="8432133" y="331451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3A24F1F-3931-4F9A-A08A-72971CAEF847}"/>
              </a:ext>
            </a:extLst>
          </p:cNvPr>
          <p:cNvSpPr/>
          <p:nvPr/>
        </p:nvSpPr>
        <p:spPr>
          <a:xfrm>
            <a:off x="8796464" y="3678842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ircle: Hollow 144">
            <a:extLst>
              <a:ext uri="{FF2B5EF4-FFF2-40B4-BE49-F238E27FC236}">
                <a16:creationId xmlns:a16="http://schemas.microsoft.com/office/drawing/2014/main" id="{288F1620-F363-4ACE-93CC-E30D1E89BC9A}"/>
              </a:ext>
            </a:extLst>
          </p:cNvPr>
          <p:cNvSpPr/>
          <p:nvPr/>
        </p:nvSpPr>
        <p:spPr>
          <a:xfrm>
            <a:off x="8677401" y="3559779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Circle: Hollow 145">
            <a:extLst>
              <a:ext uri="{FF2B5EF4-FFF2-40B4-BE49-F238E27FC236}">
                <a16:creationId xmlns:a16="http://schemas.microsoft.com/office/drawing/2014/main" id="{637FBA6E-5ACD-435C-A6DD-D0A30B923A70}"/>
              </a:ext>
            </a:extLst>
          </p:cNvPr>
          <p:cNvSpPr/>
          <p:nvPr/>
        </p:nvSpPr>
        <p:spPr>
          <a:xfrm>
            <a:off x="8544529" y="342690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4308D70-172E-46AC-8ABF-2B24BA9FC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78492" y="1436854"/>
            <a:ext cx="1822592" cy="1462190"/>
          </a:xfrm>
          <a:prstGeom prst="rect">
            <a:avLst/>
          </a:prstGeom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F7BB14C-C6ED-4259-927D-04CF62D5D143}"/>
              </a:ext>
            </a:extLst>
          </p:cNvPr>
          <p:cNvCxnSpPr>
            <a:cxnSpLocks/>
          </p:cNvCxnSpPr>
          <p:nvPr/>
        </p:nvCxnSpPr>
        <p:spPr>
          <a:xfrm flipV="1">
            <a:off x="8891715" y="2393520"/>
            <a:ext cx="0" cy="1033387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0154246D-6FC8-4A6E-AA1E-ED1591E859EC}"/>
              </a:ext>
            </a:extLst>
          </p:cNvPr>
          <p:cNvSpPr/>
          <p:nvPr/>
        </p:nvSpPr>
        <p:spPr>
          <a:xfrm>
            <a:off x="8829594" y="2347164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0CC1B90-3AF5-4D9E-9BD4-1310C91DBA2B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Algorithm Phases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4A7515-29E3-40E7-AEE0-30A224C3DCD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0256" y="3357283"/>
            <a:ext cx="643082" cy="6430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DDD9DE-E5E8-4BD6-A49E-BFBDA02E065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0795" y="3292915"/>
            <a:ext cx="962352" cy="962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0E019-1430-3729-7BDD-C7243FDEDEC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3351" y="3774091"/>
            <a:ext cx="643082" cy="643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75A3F4-F107-F006-8A51-0163EE688ECE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899" y="3546822"/>
            <a:ext cx="736618" cy="7366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6F6E74D-0042-A21A-FA72-34311373730C}"/>
              </a:ext>
            </a:extLst>
          </p:cNvPr>
          <p:cNvSpPr/>
          <p:nvPr/>
        </p:nvSpPr>
        <p:spPr>
          <a:xfrm>
            <a:off x="1775515" y="6104313"/>
            <a:ext cx="91122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Attack towards the prey </a:t>
            </a:r>
          </a:p>
        </p:txBody>
      </p:sp>
    </p:spTree>
    <p:extLst>
      <p:ext uri="{BB962C8B-B14F-4D97-AF65-F5344CB8AC3E}">
        <p14:creationId xmlns:p14="http://schemas.microsoft.com/office/powerpoint/2010/main" val="4026921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44" grpId="0" animBg="1"/>
      <p:bldP spid="145" grpId="0" animBg="1"/>
      <p:bldP spid="146" grpId="0" animBg="1"/>
      <p:bldP spid="148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273345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E256CD7-08FF-0255-7F49-3218B96BD1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0392" y="1537"/>
            <a:ext cx="4986997" cy="69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46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6B100D-19AA-F6EB-DADF-5F8DE63B1B2E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Formulas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B905CB-C9B0-B96F-63FC-A64073FC3D38}"/>
                  </a:ext>
                </a:extLst>
              </p:cNvPr>
              <p:cNvSpPr txBox="1"/>
              <p:nvPr/>
            </p:nvSpPr>
            <p:spPr>
              <a:xfrm>
                <a:off x="2735271" y="1832779"/>
                <a:ext cx="3360728" cy="529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=|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B905CB-C9B0-B96F-63FC-A64073FC3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271" y="1832779"/>
                <a:ext cx="3360728" cy="5291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8F451C0-FFDA-F9C6-9539-362C7EDEF155}"/>
              </a:ext>
            </a:extLst>
          </p:cNvPr>
          <p:cNvSpPr txBox="1"/>
          <p:nvPr/>
        </p:nvSpPr>
        <p:spPr>
          <a:xfrm>
            <a:off x="3973907" y="2332064"/>
            <a:ext cx="62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29088B-0D4F-AD48-D84B-7AB1D3524D51}"/>
              </a:ext>
            </a:extLst>
          </p:cNvPr>
          <p:cNvSpPr txBox="1"/>
          <p:nvPr/>
        </p:nvSpPr>
        <p:spPr>
          <a:xfrm>
            <a:off x="5071464" y="2332064"/>
            <a:ext cx="1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Current 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9FBFC4-BED5-673F-F77A-ADE3DF39AD71}"/>
                  </a:ext>
                </a:extLst>
              </p:cNvPr>
              <p:cNvSpPr txBox="1"/>
              <p:nvPr/>
            </p:nvSpPr>
            <p:spPr>
              <a:xfrm>
                <a:off x="2735271" y="3235484"/>
                <a:ext cx="3845540" cy="529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9FBFC4-BED5-673F-F77A-ADE3DF39A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271" y="3235484"/>
                <a:ext cx="3845540" cy="5291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85E68D-CC9A-6BE6-DF23-385F92913DA2}"/>
              </a:ext>
            </a:extLst>
          </p:cNvPr>
          <p:cNvCxnSpPr/>
          <p:nvPr/>
        </p:nvCxnSpPr>
        <p:spPr>
          <a:xfrm>
            <a:off x="2921621" y="2355320"/>
            <a:ext cx="3254159" cy="84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40554F-362D-96E8-3F29-30EE6A366F43}"/>
              </a:ext>
            </a:extLst>
          </p:cNvPr>
          <p:cNvSpPr txBox="1"/>
          <p:nvPr/>
        </p:nvSpPr>
        <p:spPr>
          <a:xfrm rot="2045068">
            <a:off x="8014642" y="1041676"/>
            <a:ext cx="324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Encircling prey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E0F70-0782-C049-AB40-E2921F739466}"/>
              </a:ext>
            </a:extLst>
          </p:cNvPr>
          <p:cNvSpPr txBox="1"/>
          <p:nvPr/>
        </p:nvSpPr>
        <p:spPr>
          <a:xfrm rot="2045068">
            <a:off x="7653270" y="1413057"/>
            <a:ext cx="3243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101033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6B100D-19AA-F6EB-DADF-5F8DE63B1B2E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Formulas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B905CB-C9B0-B96F-63FC-A64073FC3D38}"/>
                  </a:ext>
                </a:extLst>
              </p:cNvPr>
              <p:cNvSpPr txBox="1"/>
              <p:nvPr/>
            </p:nvSpPr>
            <p:spPr>
              <a:xfrm>
                <a:off x="2735271" y="1832779"/>
                <a:ext cx="3360728" cy="529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=|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B905CB-C9B0-B96F-63FC-A64073FC3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271" y="1832779"/>
                <a:ext cx="3360728" cy="5291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8F451C0-FFDA-F9C6-9539-362C7EDEF155}"/>
              </a:ext>
            </a:extLst>
          </p:cNvPr>
          <p:cNvSpPr txBox="1"/>
          <p:nvPr/>
        </p:nvSpPr>
        <p:spPr>
          <a:xfrm>
            <a:off x="3973907" y="2332064"/>
            <a:ext cx="62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29088B-0D4F-AD48-D84B-7AB1D3524D51}"/>
              </a:ext>
            </a:extLst>
          </p:cNvPr>
          <p:cNvSpPr txBox="1"/>
          <p:nvPr/>
        </p:nvSpPr>
        <p:spPr>
          <a:xfrm>
            <a:off x="5071464" y="2332064"/>
            <a:ext cx="1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Current 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9FBFC4-BED5-673F-F77A-ADE3DF39AD71}"/>
                  </a:ext>
                </a:extLst>
              </p:cNvPr>
              <p:cNvSpPr txBox="1"/>
              <p:nvPr/>
            </p:nvSpPr>
            <p:spPr>
              <a:xfrm>
                <a:off x="2735271" y="3996765"/>
                <a:ext cx="3845540" cy="529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9FBFC4-BED5-673F-F77A-ADE3DF39A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271" y="3996765"/>
                <a:ext cx="3845540" cy="5291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E97C31A-1768-85E1-AAD3-09B3E5CBC4EE}"/>
              </a:ext>
            </a:extLst>
          </p:cNvPr>
          <p:cNvSpPr/>
          <p:nvPr/>
        </p:nvSpPr>
        <p:spPr>
          <a:xfrm>
            <a:off x="3228982" y="2305455"/>
            <a:ext cx="1301963" cy="1053397"/>
          </a:xfrm>
          <a:custGeom>
            <a:avLst/>
            <a:gdLst>
              <a:gd name="connsiteX0" fmla="*/ 467529 w 1301963"/>
              <a:gd name="connsiteY0" fmla="*/ 0 h 1053397"/>
              <a:gd name="connsiteX1" fmla="*/ 350797 w 1301963"/>
              <a:gd name="connsiteY1" fmla="*/ 233464 h 1053397"/>
              <a:gd name="connsiteX2" fmla="*/ 263248 w 1301963"/>
              <a:gd name="connsiteY2" fmla="*/ 291830 h 1053397"/>
              <a:gd name="connsiteX3" fmla="*/ 107605 w 1301963"/>
              <a:gd name="connsiteY3" fmla="*/ 369651 h 1053397"/>
              <a:gd name="connsiteX4" fmla="*/ 601 w 1301963"/>
              <a:gd name="connsiteY4" fmla="*/ 476656 h 1053397"/>
              <a:gd name="connsiteX5" fmla="*/ 29784 w 1301963"/>
              <a:gd name="connsiteY5" fmla="*/ 651754 h 1053397"/>
              <a:gd name="connsiteX6" fmla="*/ 224337 w 1301963"/>
              <a:gd name="connsiteY6" fmla="*/ 797668 h 1053397"/>
              <a:gd name="connsiteX7" fmla="*/ 710720 w 1301963"/>
              <a:gd name="connsiteY7" fmla="*/ 924128 h 1053397"/>
              <a:gd name="connsiteX8" fmla="*/ 1197103 w 1301963"/>
              <a:gd name="connsiteY8" fmla="*/ 972766 h 1053397"/>
              <a:gd name="connsiteX9" fmla="*/ 983095 w 1301963"/>
              <a:gd name="connsiteY9" fmla="*/ 875490 h 1053397"/>
              <a:gd name="connsiteX10" fmla="*/ 924729 w 1301963"/>
              <a:gd name="connsiteY10" fmla="*/ 846307 h 1053397"/>
              <a:gd name="connsiteX11" fmla="*/ 1187375 w 1301963"/>
              <a:gd name="connsiteY11" fmla="*/ 992222 h 1053397"/>
              <a:gd name="connsiteX12" fmla="*/ 1294380 w 1301963"/>
              <a:gd name="connsiteY12" fmla="*/ 1031132 h 1053397"/>
              <a:gd name="connsiteX13" fmla="*/ 1099827 w 1301963"/>
              <a:gd name="connsiteY13" fmla="*/ 1011677 h 1053397"/>
              <a:gd name="connsiteX14" fmla="*/ 866363 w 1301963"/>
              <a:gd name="connsiteY14" fmla="*/ 1021405 h 1053397"/>
              <a:gd name="connsiteX15" fmla="*/ 837180 w 1301963"/>
              <a:gd name="connsiteY15" fmla="*/ 1050588 h 1053397"/>
              <a:gd name="connsiteX16" fmla="*/ 876090 w 1301963"/>
              <a:gd name="connsiteY16" fmla="*/ 885217 h 1053397"/>
              <a:gd name="connsiteX17" fmla="*/ 905273 w 1301963"/>
              <a:gd name="connsiteY17" fmla="*/ 904673 h 1053397"/>
              <a:gd name="connsiteX18" fmla="*/ 1206831 w 1301963"/>
              <a:gd name="connsiteY18" fmla="*/ 972766 h 1053397"/>
              <a:gd name="connsiteX19" fmla="*/ 934456 w 1301963"/>
              <a:gd name="connsiteY19" fmla="*/ 963039 h 1053397"/>
              <a:gd name="connsiteX20" fmla="*/ 1022005 w 1301963"/>
              <a:gd name="connsiteY20" fmla="*/ 972766 h 1053397"/>
              <a:gd name="connsiteX21" fmla="*/ 915001 w 1301963"/>
              <a:gd name="connsiteY21" fmla="*/ 924128 h 1053397"/>
              <a:gd name="connsiteX22" fmla="*/ 876090 w 1301963"/>
              <a:gd name="connsiteY22" fmla="*/ 1001949 h 1053397"/>
              <a:gd name="connsiteX23" fmla="*/ 856635 w 1301963"/>
              <a:gd name="connsiteY23" fmla="*/ 1031132 h 1053397"/>
              <a:gd name="connsiteX24" fmla="*/ 944184 w 1301963"/>
              <a:gd name="connsiteY24" fmla="*/ 992222 h 1053397"/>
              <a:gd name="connsiteX25" fmla="*/ 1070644 w 1301963"/>
              <a:gd name="connsiteY25" fmla="*/ 972766 h 1053397"/>
              <a:gd name="connsiteX26" fmla="*/ 1187375 w 1301963"/>
              <a:gd name="connsiteY26" fmla="*/ 992222 h 1053397"/>
              <a:gd name="connsiteX27" fmla="*/ 944184 w 1301963"/>
              <a:gd name="connsiteY27" fmla="*/ 982494 h 1053397"/>
              <a:gd name="connsiteX28" fmla="*/ 963639 w 1301963"/>
              <a:gd name="connsiteY28" fmla="*/ 943583 h 1053397"/>
              <a:gd name="connsiteX29" fmla="*/ 1041461 w 1301963"/>
              <a:gd name="connsiteY29" fmla="*/ 933856 h 1053397"/>
              <a:gd name="connsiteX30" fmla="*/ 1119282 w 1301963"/>
              <a:gd name="connsiteY30" fmla="*/ 943583 h 1053397"/>
              <a:gd name="connsiteX31" fmla="*/ 1041461 w 1301963"/>
              <a:gd name="connsiteY31" fmla="*/ 894945 h 1053397"/>
              <a:gd name="connsiteX32" fmla="*/ 1002550 w 1301963"/>
              <a:gd name="connsiteY32" fmla="*/ 875490 h 1053397"/>
              <a:gd name="connsiteX33" fmla="*/ 1099827 w 1301963"/>
              <a:gd name="connsiteY33" fmla="*/ 943583 h 1053397"/>
              <a:gd name="connsiteX34" fmla="*/ 1177648 w 1301963"/>
              <a:gd name="connsiteY34" fmla="*/ 982494 h 1053397"/>
              <a:gd name="connsiteX35" fmla="*/ 1216558 w 1301963"/>
              <a:gd name="connsiteY35" fmla="*/ 1001949 h 105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1963" h="1053397">
                <a:moveTo>
                  <a:pt x="467529" y="0"/>
                </a:moveTo>
                <a:cubicBezTo>
                  <a:pt x="446097" y="50008"/>
                  <a:pt x="394891" y="186431"/>
                  <a:pt x="350797" y="233464"/>
                </a:cubicBezTo>
                <a:cubicBezTo>
                  <a:pt x="326809" y="259051"/>
                  <a:pt x="293176" y="273541"/>
                  <a:pt x="263248" y="291830"/>
                </a:cubicBezTo>
                <a:cubicBezTo>
                  <a:pt x="187328" y="338225"/>
                  <a:pt x="181813" y="337848"/>
                  <a:pt x="107605" y="369651"/>
                </a:cubicBezTo>
                <a:cubicBezTo>
                  <a:pt x="71937" y="405319"/>
                  <a:pt x="-7692" y="426900"/>
                  <a:pt x="601" y="476656"/>
                </a:cubicBezTo>
                <a:cubicBezTo>
                  <a:pt x="10329" y="535022"/>
                  <a:pt x="7808" y="596815"/>
                  <a:pt x="29784" y="651754"/>
                </a:cubicBezTo>
                <a:cubicBezTo>
                  <a:pt x="49432" y="700873"/>
                  <a:pt x="199206" y="786245"/>
                  <a:pt x="224337" y="797668"/>
                </a:cubicBezTo>
                <a:cubicBezTo>
                  <a:pt x="377977" y="867505"/>
                  <a:pt x="545778" y="897088"/>
                  <a:pt x="710720" y="924128"/>
                </a:cubicBezTo>
                <a:cubicBezTo>
                  <a:pt x="959721" y="964948"/>
                  <a:pt x="980301" y="961356"/>
                  <a:pt x="1197103" y="972766"/>
                </a:cubicBezTo>
                <a:cubicBezTo>
                  <a:pt x="1027632" y="871083"/>
                  <a:pt x="1175860" y="950453"/>
                  <a:pt x="983095" y="875490"/>
                </a:cubicBezTo>
                <a:cubicBezTo>
                  <a:pt x="962822" y="867606"/>
                  <a:pt x="909348" y="830926"/>
                  <a:pt x="924729" y="846307"/>
                </a:cubicBezTo>
                <a:cubicBezTo>
                  <a:pt x="999452" y="921030"/>
                  <a:pt x="1091580" y="953195"/>
                  <a:pt x="1187375" y="992222"/>
                </a:cubicBezTo>
                <a:cubicBezTo>
                  <a:pt x="1222523" y="1006542"/>
                  <a:pt x="1331430" y="1022899"/>
                  <a:pt x="1294380" y="1031132"/>
                </a:cubicBezTo>
                <a:cubicBezTo>
                  <a:pt x="1230758" y="1045270"/>
                  <a:pt x="1164678" y="1018162"/>
                  <a:pt x="1099827" y="1011677"/>
                </a:cubicBezTo>
                <a:cubicBezTo>
                  <a:pt x="1022006" y="1014920"/>
                  <a:pt x="943411" y="1009990"/>
                  <a:pt x="866363" y="1021405"/>
                </a:cubicBezTo>
                <a:cubicBezTo>
                  <a:pt x="852755" y="1023421"/>
                  <a:pt x="836200" y="1064310"/>
                  <a:pt x="837180" y="1050588"/>
                </a:cubicBezTo>
                <a:cubicBezTo>
                  <a:pt x="841214" y="994103"/>
                  <a:pt x="863120" y="940341"/>
                  <a:pt x="876090" y="885217"/>
                </a:cubicBezTo>
                <a:cubicBezTo>
                  <a:pt x="885818" y="891702"/>
                  <a:pt x="894658" y="899774"/>
                  <a:pt x="905273" y="904673"/>
                </a:cubicBezTo>
                <a:cubicBezTo>
                  <a:pt x="1035295" y="964683"/>
                  <a:pt x="1029273" y="947401"/>
                  <a:pt x="1206831" y="972766"/>
                </a:cubicBezTo>
                <a:cubicBezTo>
                  <a:pt x="1333674" y="1015049"/>
                  <a:pt x="1225605" y="976273"/>
                  <a:pt x="934456" y="963039"/>
                </a:cubicBezTo>
                <a:cubicBezTo>
                  <a:pt x="905124" y="961706"/>
                  <a:pt x="992822" y="969524"/>
                  <a:pt x="1022005" y="972766"/>
                </a:cubicBezTo>
                <a:cubicBezTo>
                  <a:pt x="986337" y="956553"/>
                  <a:pt x="953420" y="916444"/>
                  <a:pt x="915001" y="924128"/>
                </a:cubicBezTo>
                <a:cubicBezTo>
                  <a:pt x="886562" y="929816"/>
                  <a:pt x="889978" y="976488"/>
                  <a:pt x="876090" y="1001949"/>
                </a:cubicBezTo>
                <a:cubicBezTo>
                  <a:pt x="870492" y="1012213"/>
                  <a:pt x="845061" y="1032785"/>
                  <a:pt x="856635" y="1031132"/>
                </a:cubicBezTo>
                <a:cubicBezTo>
                  <a:pt x="888249" y="1026616"/>
                  <a:pt x="913374" y="1000625"/>
                  <a:pt x="944184" y="992222"/>
                </a:cubicBezTo>
                <a:cubicBezTo>
                  <a:pt x="985331" y="981000"/>
                  <a:pt x="1028491" y="979251"/>
                  <a:pt x="1070644" y="972766"/>
                </a:cubicBezTo>
                <a:cubicBezTo>
                  <a:pt x="1109554" y="979251"/>
                  <a:pt x="1226706" y="989196"/>
                  <a:pt x="1187375" y="992222"/>
                </a:cubicBezTo>
                <a:cubicBezTo>
                  <a:pt x="1106485" y="998444"/>
                  <a:pt x="1023461" y="999728"/>
                  <a:pt x="944184" y="982494"/>
                </a:cubicBezTo>
                <a:cubicBezTo>
                  <a:pt x="930014" y="979413"/>
                  <a:pt x="950669" y="950068"/>
                  <a:pt x="963639" y="943583"/>
                </a:cubicBezTo>
                <a:cubicBezTo>
                  <a:pt x="987022" y="931892"/>
                  <a:pt x="1015520" y="937098"/>
                  <a:pt x="1041461" y="933856"/>
                </a:cubicBezTo>
                <a:cubicBezTo>
                  <a:pt x="1067401" y="937098"/>
                  <a:pt x="1119282" y="969725"/>
                  <a:pt x="1119282" y="943583"/>
                </a:cubicBezTo>
                <a:cubicBezTo>
                  <a:pt x="1119282" y="912993"/>
                  <a:pt x="1067884" y="910358"/>
                  <a:pt x="1041461" y="894945"/>
                </a:cubicBezTo>
                <a:cubicBezTo>
                  <a:pt x="1028935" y="887638"/>
                  <a:pt x="991410" y="866207"/>
                  <a:pt x="1002550" y="875490"/>
                </a:cubicBezTo>
                <a:cubicBezTo>
                  <a:pt x="1032957" y="900829"/>
                  <a:pt x="1066054" y="922944"/>
                  <a:pt x="1099827" y="943583"/>
                </a:cubicBezTo>
                <a:cubicBezTo>
                  <a:pt x="1124574" y="958706"/>
                  <a:pt x="1151245" y="970493"/>
                  <a:pt x="1177648" y="982494"/>
                </a:cubicBezTo>
                <a:cubicBezTo>
                  <a:pt x="1218633" y="1001124"/>
                  <a:pt x="1196248" y="981639"/>
                  <a:pt x="1216558" y="1001949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4467B8-624C-4729-CA1A-762439F1A1A4}"/>
                  </a:ext>
                </a:extLst>
              </p:cNvPr>
              <p:cNvSpPr txBox="1"/>
              <p:nvPr/>
            </p:nvSpPr>
            <p:spPr>
              <a:xfrm>
                <a:off x="5640778" y="5163797"/>
                <a:ext cx="2249013" cy="4859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4467B8-624C-4729-CA1A-762439F1A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778" y="5163797"/>
                <a:ext cx="2249013" cy="485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B8C42C8-4232-8CB4-B863-8CEA77FB30CB}"/>
                  </a:ext>
                </a:extLst>
              </p:cNvPr>
              <p:cNvSpPr txBox="1"/>
              <p:nvPr/>
            </p:nvSpPr>
            <p:spPr>
              <a:xfrm>
                <a:off x="4664454" y="3068628"/>
                <a:ext cx="1277593" cy="4859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B8C42C8-4232-8CB4-B863-8CEA77FB3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454" y="3068628"/>
                <a:ext cx="1277593" cy="4859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4957F06-4072-92B8-BAC9-DFC17BA5F56F}"/>
              </a:ext>
            </a:extLst>
          </p:cNvPr>
          <p:cNvSpPr/>
          <p:nvPr/>
        </p:nvSpPr>
        <p:spPr>
          <a:xfrm>
            <a:off x="4017523" y="4484451"/>
            <a:ext cx="1857983" cy="1016533"/>
          </a:xfrm>
          <a:custGeom>
            <a:avLst/>
            <a:gdLst>
              <a:gd name="connsiteX0" fmla="*/ 1857983 w 1857983"/>
              <a:gd name="connsiteY0" fmla="*/ 0 h 1016533"/>
              <a:gd name="connsiteX1" fmla="*/ 1809345 w 1857983"/>
              <a:gd name="connsiteY1" fmla="*/ 9728 h 1016533"/>
              <a:gd name="connsiteX2" fmla="*/ 1614792 w 1857983"/>
              <a:gd name="connsiteY2" fmla="*/ 68094 h 1016533"/>
              <a:gd name="connsiteX3" fmla="*/ 992222 w 1857983"/>
              <a:gd name="connsiteY3" fmla="*/ 145915 h 1016533"/>
              <a:gd name="connsiteX4" fmla="*/ 359924 w 1857983"/>
              <a:gd name="connsiteY4" fmla="*/ 165370 h 1016533"/>
              <a:gd name="connsiteX5" fmla="*/ 19456 w 1857983"/>
              <a:gd name="connsiteY5" fmla="*/ 243192 h 1016533"/>
              <a:gd name="connsiteX6" fmla="*/ 0 w 1857983"/>
              <a:gd name="connsiteY6" fmla="*/ 340468 h 1016533"/>
              <a:gd name="connsiteX7" fmla="*/ 29183 w 1857983"/>
              <a:gd name="connsiteY7" fmla="*/ 457200 h 1016533"/>
              <a:gd name="connsiteX8" fmla="*/ 379379 w 1857983"/>
              <a:gd name="connsiteY8" fmla="*/ 739302 h 1016533"/>
              <a:gd name="connsiteX9" fmla="*/ 758758 w 1857983"/>
              <a:gd name="connsiteY9" fmla="*/ 817123 h 1016533"/>
              <a:gd name="connsiteX10" fmla="*/ 1138137 w 1857983"/>
              <a:gd name="connsiteY10" fmla="*/ 865762 h 1016533"/>
              <a:gd name="connsiteX11" fmla="*/ 1342417 w 1857983"/>
              <a:gd name="connsiteY11" fmla="*/ 856034 h 1016533"/>
              <a:gd name="connsiteX12" fmla="*/ 1138137 w 1857983"/>
              <a:gd name="connsiteY12" fmla="*/ 758758 h 1016533"/>
              <a:gd name="connsiteX13" fmla="*/ 1070043 w 1857983"/>
              <a:gd name="connsiteY13" fmla="*/ 710119 h 1016533"/>
              <a:gd name="connsiteX14" fmla="*/ 1157592 w 1857983"/>
              <a:gd name="connsiteY14" fmla="*/ 797668 h 1016533"/>
              <a:gd name="connsiteX15" fmla="*/ 1536971 w 1857983"/>
              <a:gd name="connsiteY15" fmla="*/ 894945 h 1016533"/>
              <a:gd name="connsiteX16" fmla="*/ 1138137 w 1857983"/>
              <a:gd name="connsiteY16" fmla="*/ 953311 h 1016533"/>
              <a:gd name="connsiteX17" fmla="*/ 1070043 w 1857983"/>
              <a:gd name="connsiteY17" fmla="*/ 1011677 h 1016533"/>
              <a:gd name="connsiteX18" fmla="*/ 1118681 w 1857983"/>
              <a:gd name="connsiteY18" fmla="*/ 875489 h 1016533"/>
              <a:gd name="connsiteX19" fmla="*/ 1138137 w 1857983"/>
              <a:gd name="connsiteY19" fmla="*/ 710119 h 1016533"/>
              <a:gd name="connsiteX20" fmla="*/ 1157592 w 1857983"/>
              <a:gd name="connsiteY20" fmla="*/ 826851 h 1016533"/>
              <a:gd name="connsiteX21" fmla="*/ 1196503 w 1857983"/>
              <a:gd name="connsiteY21" fmla="*/ 943583 h 1016533"/>
              <a:gd name="connsiteX22" fmla="*/ 1040860 w 1857983"/>
              <a:gd name="connsiteY22" fmla="*/ 933855 h 1016533"/>
              <a:gd name="connsiteX23" fmla="*/ 1167320 w 1857983"/>
              <a:gd name="connsiteY23" fmla="*/ 885217 h 1016533"/>
              <a:gd name="connsiteX24" fmla="*/ 1313234 w 1857983"/>
              <a:gd name="connsiteY24" fmla="*/ 856034 h 1016533"/>
              <a:gd name="connsiteX25" fmla="*/ 1177047 w 1857983"/>
              <a:gd name="connsiteY25" fmla="*/ 817123 h 1016533"/>
              <a:gd name="connsiteX26" fmla="*/ 1245141 w 1857983"/>
              <a:gd name="connsiteY26" fmla="*/ 836579 h 1016533"/>
              <a:gd name="connsiteX27" fmla="*/ 1245141 w 1857983"/>
              <a:gd name="connsiteY27" fmla="*/ 836579 h 1016533"/>
              <a:gd name="connsiteX28" fmla="*/ 1361873 w 1857983"/>
              <a:gd name="connsiteY28" fmla="*/ 894945 h 1016533"/>
              <a:gd name="connsiteX29" fmla="*/ 1245141 w 1857983"/>
              <a:gd name="connsiteY29" fmla="*/ 817123 h 1016533"/>
              <a:gd name="connsiteX30" fmla="*/ 1177047 w 1857983"/>
              <a:gd name="connsiteY30" fmla="*/ 797668 h 1016533"/>
              <a:gd name="connsiteX31" fmla="*/ 1284051 w 1857983"/>
              <a:gd name="connsiteY31" fmla="*/ 875489 h 1016533"/>
              <a:gd name="connsiteX32" fmla="*/ 1167320 w 1857983"/>
              <a:gd name="connsiteY32" fmla="*/ 856034 h 1016533"/>
              <a:gd name="connsiteX33" fmla="*/ 1050588 w 1857983"/>
              <a:gd name="connsiteY33" fmla="*/ 846306 h 1016533"/>
              <a:gd name="connsiteX34" fmla="*/ 1079771 w 1857983"/>
              <a:gd name="connsiteY34" fmla="*/ 894945 h 1016533"/>
              <a:gd name="connsiteX35" fmla="*/ 1089498 w 1857983"/>
              <a:gd name="connsiteY35" fmla="*/ 943583 h 1016533"/>
              <a:gd name="connsiteX36" fmla="*/ 1206230 w 1857983"/>
              <a:gd name="connsiteY36" fmla="*/ 758758 h 1016533"/>
              <a:gd name="connsiteX37" fmla="*/ 1225686 w 1857983"/>
              <a:gd name="connsiteY37" fmla="*/ 885217 h 1016533"/>
              <a:gd name="connsiteX38" fmla="*/ 1215958 w 1857983"/>
              <a:gd name="connsiteY38" fmla="*/ 1011677 h 1016533"/>
              <a:gd name="connsiteX39" fmla="*/ 1235413 w 1857983"/>
              <a:gd name="connsiteY39" fmla="*/ 933855 h 1016533"/>
              <a:gd name="connsiteX40" fmla="*/ 1342417 w 1857983"/>
              <a:gd name="connsiteY40" fmla="*/ 914400 h 1016533"/>
              <a:gd name="connsiteX41" fmla="*/ 1225686 w 1857983"/>
              <a:gd name="connsiteY41" fmla="*/ 885217 h 101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857983" h="1016533">
                <a:moveTo>
                  <a:pt x="1857983" y="0"/>
                </a:moveTo>
                <a:cubicBezTo>
                  <a:pt x="1841770" y="3243"/>
                  <a:pt x="1825266" y="5270"/>
                  <a:pt x="1809345" y="9728"/>
                </a:cubicBezTo>
                <a:cubicBezTo>
                  <a:pt x="1744146" y="27984"/>
                  <a:pt x="1680788" y="52970"/>
                  <a:pt x="1614792" y="68094"/>
                </a:cubicBezTo>
                <a:cubicBezTo>
                  <a:pt x="1401828" y="116898"/>
                  <a:pt x="1212415" y="135014"/>
                  <a:pt x="992222" y="145915"/>
                </a:cubicBezTo>
                <a:cubicBezTo>
                  <a:pt x="781614" y="156341"/>
                  <a:pt x="359924" y="165370"/>
                  <a:pt x="359924" y="165370"/>
                </a:cubicBezTo>
                <a:cubicBezTo>
                  <a:pt x="344476" y="167025"/>
                  <a:pt x="74894" y="150795"/>
                  <a:pt x="19456" y="243192"/>
                </a:cubicBezTo>
                <a:cubicBezTo>
                  <a:pt x="2443" y="271547"/>
                  <a:pt x="6485" y="308043"/>
                  <a:pt x="0" y="340468"/>
                </a:cubicBezTo>
                <a:cubicBezTo>
                  <a:pt x="9728" y="379379"/>
                  <a:pt x="8736" y="422695"/>
                  <a:pt x="29183" y="457200"/>
                </a:cubicBezTo>
                <a:cubicBezTo>
                  <a:pt x="100147" y="576952"/>
                  <a:pt x="253510" y="694639"/>
                  <a:pt x="379379" y="739302"/>
                </a:cubicBezTo>
                <a:cubicBezTo>
                  <a:pt x="501040" y="782472"/>
                  <a:pt x="631422" y="795900"/>
                  <a:pt x="758758" y="817123"/>
                </a:cubicBezTo>
                <a:cubicBezTo>
                  <a:pt x="884518" y="838083"/>
                  <a:pt x="1011677" y="849549"/>
                  <a:pt x="1138137" y="865762"/>
                </a:cubicBezTo>
                <a:cubicBezTo>
                  <a:pt x="1206230" y="862519"/>
                  <a:pt x="1342417" y="924204"/>
                  <a:pt x="1342417" y="856034"/>
                </a:cubicBezTo>
                <a:cubicBezTo>
                  <a:pt x="1342417" y="780614"/>
                  <a:pt x="1199508" y="802595"/>
                  <a:pt x="1138137" y="758758"/>
                </a:cubicBezTo>
                <a:cubicBezTo>
                  <a:pt x="1115439" y="742545"/>
                  <a:pt x="1057569" y="685170"/>
                  <a:pt x="1070043" y="710119"/>
                </a:cubicBezTo>
                <a:cubicBezTo>
                  <a:pt x="1088500" y="747033"/>
                  <a:pt x="1121456" y="777731"/>
                  <a:pt x="1157592" y="797668"/>
                </a:cubicBezTo>
                <a:cubicBezTo>
                  <a:pt x="1281210" y="865871"/>
                  <a:pt x="1402112" y="873651"/>
                  <a:pt x="1536971" y="894945"/>
                </a:cubicBezTo>
                <a:cubicBezTo>
                  <a:pt x="1303787" y="902232"/>
                  <a:pt x="1280587" y="855376"/>
                  <a:pt x="1138137" y="953311"/>
                </a:cubicBezTo>
                <a:cubicBezTo>
                  <a:pt x="1113502" y="970247"/>
                  <a:pt x="1092741" y="992222"/>
                  <a:pt x="1070043" y="1011677"/>
                </a:cubicBezTo>
                <a:cubicBezTo>
                  <a:pt x="1086256" y="966281"/>
                  <a:pt x="1108063" y="922509"/>
                  <a:pt x="1118681" y="875489"/>
                </a:cubicBezTo>
                <a:cubicBezTo>
                  <a:pt x="1130906" y="821349"/>
                  <a:pt x="1103464" y="753460"/>
                  <a:pt x="1138137" y="710119"/>
                </a:cubicBezTo>
                <a:cubicBezTo>
                  <a:pt x="1162780" y="679316"/>
                  <a:pt x="1149466" y="788250"/>
                  <a:pt x="1157592" y="826851"/>
                </a:cubicBezTo>
                <a:cubicBezTo>
                  <a:pt x="1168372" y="878055"/>
                  <a:pt x="1178245" y="897940"/>
                  <a:pt x="1196503" y="943583"/>
                </a:cubicBezTo>
                <a:cubicBezTo>
                  <a:pt x="1430863" y="891503"/>
                  <a:pt x="1130424" y="963710"/>
                  <a:pt x="1040860" y="933855"/>
                </a:cubicBezTo>
                <a:cubicBezTo>
                  <a:pt x="998014" y="919573"/>
                  <a:pt x="1123894" y="897624"/>
                  <a:pt x="1167320" y="885217"/>
                </a:cubicBezTo>
                <a:cubicBezTo>
                  <a:pt x="1215013" y="871591"/>
                  <a:pt x="1264596" y="865762"/>
                  <a:pt x="1313234" y="856034"/>
                </a:cubicBezTo>
                <a:lnTo>
                  <a:pt x="1177047" y="817123"/>
                </a:lnTo>
                <a:lnTo>
                  <a:pt x="1245141" y="836579"/>
                </a:lnTo>
                <a:lnTo>
                  <a:pt x="1245141" y="836579"/>
                </a:lnTo>
                <a:cubicBezTo>
                  <a:pt x="1284052" y="856034"/>
                  <a:pt x="1361873" y="938448"/>
                  <a:pt x="1361873" y="894945"/>
                </a:cubicBezTo>
                <a:cubicBezTo>
                  <a:pt x="1361873" y="848180"/>
                  <a:pt x="1286524" y="838904"/>
                  <a:pt x="1245141" y="817123"/>
                </a:cubicBezTo>
                <a:cubicBezTo>
                  <a:pt x="1224251" y="806128"/>
                  <a:pt x="1199745" y="804153"/>
                  <a:pt x="1177047" y="797668"/>
                </a:cubicBezTo>
                <a:cubicBezTo>
                  <a:pt x="1212715" y="823608"/>
                  <a:pt x="1291301" y="831986"/>
                  <a:pt x="1284051" y="875489"/>
                </a:cubicBezTo>
                <a:cubicBezTo>
                  <a:pt x="1277566" y="914399"/>
                  <a:pt x="1206462" y="860927"/>
                  <a:pt x="1167320" y="856034"/>
                </a:cubicBezTo>
                <a:cubicBezTo>
                  <a:pt x="1128576" y="851191"/>
                  <a:pt x="1089499" y="849549"/>
                  <a:pt x="1050588" y="846306"/>
                </a:cubicBezTo>
                <a:cubicBezTo>
                  <a:pt x="1060316" y="862519"/>
                  <a:pt x="1072749" y="877390"/>
                  <a:pt x="1079771" y="894945"/>
                </a:cubicBezTo>
                <a:cubicBezTo>
                  <a:pt x="1085911" y="910296"/>
                  <a:pt x="1075478" y="952346"/>
                  <a:pt x="1089498" y="943583"/>
                </a:cubicBezTo>
                <a:cubicBezTo>
                  <a:pt x="1117075" y="926347"/>
                  <a:pt x="1188691" y="790329"/>
                  <a:pt x="1206230" y="758758"/>
                </a:cubicBezTo>
                <a:cubicBezTo>
                  <a:pt x="1212715" y="800911"/>
                  <a:pt x="1224047" y="842600"/>
                  <a:pt x="1225686" y="885217"/>
                </a:cubicBezTo>
                <a:cubicBezTo>
                  <a:pt x="1227311" y="927464"/>
                  <a:pt x="1207667" y="970220"/>
                  <a:pt x="1215958" y="1011677"/>
                </a:cubicBezTo>
                <a:cubicBezTo>
                  <a:pt x="1221202" y="1037897"/>
                  <a:pt x="1214219" y="950158"/>
                  <a:pt x="1235413" y="933855"/>
                </a:cubicBezTo>
                <a:cubicBezTo>
                  <a:pt x="1264148" y="911751"/>
                  <a:pt x="1306749" y="920885"/>
                  <a:pt x="1342417" y="914400"/>
                </a:cubicBezTo>
                <a:cubicBezTo>
                  <a:pt x="1238930" y="883354"/>
                  <a:pt x="1278994" y="885217"/>
                  <a:pt x="1225686" y="88521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ED6A40-1847-742D-B3AF-7AAACFF3BA81}"/>
                  </a:ext>
                </a:extLst>
              </p:cNvPr>
              <p:cNvSpPr txBox="1"/>
              <p:nvPr/>
            </p:nvSpPr>
            <p:spPr>
              <a:xfrm>
                <a:off x="2511202" y="6153353"/>
                <a:ext cx="1626151" cy="43088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ED6A40-1847-742D-B3AF-7AAACFF3B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202" y="6153353"/>
                <a:ext cx="162615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8672E2-DF1A-051D-35E0-B96EA7266E3A}"/>
                  </a:ext>
                </a:extLst>
              </p:cNvPr>
              <p:cNvSpPr txBox="1"/>
              <p:nvPr/>
            </p:nvSpPr>
            <p:spPr>
              <a:xfrm>
                <a:off x="5542317" y="6153353"/>
                <a:ext cx="4446154" cy="43088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2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2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are random numbers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8672E2-DF1A-051D-35E0-B96EA7266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317" y="6153353"/>
                <a:ext cx="4446154" cy="430887"/>
              </a:xfrm>
              <a:prstGeom prst="rect">
                <a:avLst/>
              </a:prstGeom>
              <a:blipFill>
                <a:blip r:embed="rId9"/>
                <a:stretch>
                  <a:fillRect t="-24658" r="-3825" b="-53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DDC1A5A-B792-3AE7-19D5-3B0B43537D6D}"/>
              </a:ext>
            </a:extLst>
          </p:cNvPr>
          <p:cNvSpPr txBox="1"/>
          <p:nvPr/>
        </p:nvSpPr>
        <p:spPr>
          <a:xfrm rot="2045068">
            <a:off x="8014642" y="1041676"/>
            <a:ext cx="324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Encircling prey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745E44-C074-0833-CBAB-D297212B6233}"/>
              </a:ext>
            </a:extLst>
          </p:cNvPr>
          <p:cNvSpPr txBox="1"/>
          <p:nvPr/>
        </p:nvSpPr>
        <p:spPr>
          <a:xfrm rot="2045068">
            <a:off x="7653270" y="1413057"/>
            <a:ext cx="3243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3758452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8" grpId="0" animBg="1"/>
      <p:bldP spid="26" grpId="0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6" name="Rectangle 85" hidden="1">
            <a:extLst>
              <a:ext uri="{FF2B5EF4-FFF2-40B4-BE49-F238E27FC236}">
                <a16:creationId xmlns:a16="http://schemas.microsoft.com/office/drawing/2014/main" id="{015A42E2-1F73-4ADA-BEF3-9AE76FED88C9}"/>
              </a:ext>
            </a:extLst>
          </p:cNvPr>
          <p:cNvSpPr/>
          <p:nvPr/>
        </p:nvSpPr>
        <p:spPr>
          <a:xfrm>
            <a:off x="7950009" y="6193248"/>
            <a:ext cx="4172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/>
              <a:t>“No one can understand quantum physics,</a:t>
            </a:r>
          </a:p>
          <a:p>
            <a:pPr algn="r" rtl="1"/>
            <a:r>
              <a:rPr lang="en-US" dirty="0"/>
              <a:t> specially deep understanding…”</a:t>
            </a:r>
            <a:endParaRPr lang="en-US" sz="3600" dirty="0"/>
          </a:p>
        </p:txBody>
      </p:sp>
      <p:sp>
        <p:nvSpPr>
          <p:cNvPr id="81" name="Rectangle 80" hidden="1">
            <a:extLst>
              <a:ext uri="{FF2B5EF4-FFF2-40B4-BE49-F238E27FC236}">
                <a16:creationId xmlns:a16="http://schemas.microsoft.com/office/drawing/2014/main" id="{7A6B0A51-7188-45D6-9A21-448C0BC2C505}"/>
              </a:ext>
            </a:extLst>
          </p:cNvPr>
          <p:cNvSpPr/>
          <p:nvPr/>
        </p:nvSpPr>
        <p:spPr>
          <a:xfrm>
            <a:off x="7647254" y="5946061"/>
            <a:ext cx="2583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/>
              <a:t>Richard Phillips Feynman:</a:t>
            </a:r>
            <a:endParaRPr lang="en-US" sz="36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264801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251162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748C329-98D1-4862-A5A9-0FB8B1C734D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8618" y="3512772"/>
            <a:ext cx="2078710" cy="277161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4193651-9CBA-48AE-ADD6-C6A9A497557B}"/>
              </a:ext>
            </a:extLst>
          </p:cNvPr>
          <p:cNvSpPr txBox="1"/>
          <p:nvPr/>
        </p:nvSpPr>
        <p:spPr>
          <a:xfrm>
            <a:off x="48688" y="5444198"/>
            <a:ext cx="8793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76200">
                  <a:solidFill>
                    <a:schemeClr val="bg1"/>
                  </a:solidFill>
                </a:ln>
                <a:solidFill>
                  <a:srgbClr val="03A1A4"/>
                </a:solidFill>
                <a:latin typeface="Tw Cen MT" panose="020B0602020104020603" pitchFamily="34" charset="0"/>
              </a:rPr>
              <a:t>  s   </a:t>
            </a:r>
            <a:r>
              <a:rPr lang="en-US" sz="3200" dirty="0" err="1">
                <a:ln w="76200">
                  <a:solidFill>
                    <a:schemeClr val="bg1"/>
                  </a:solidFill>
                </a:ln>
                <a:solidFill>
                  <a:srgbClr val="03A1A4"/>
                </a:solidFill>
                <a:latin typeface="Tw Cen MT" panose="020B0602020104020603" pitchFamily="34" charset="0"/>
              </a:rPr>
              <a:t>ibollah.Heidari</a:t>
            </a:r>
            <a:endParaRPr lang="en-US" sz="3200" dirty="0">
              <a:ln w="76200">
                <a:solidFill>
                  <a:schemeClr val="bg1"/>
                </a:solidFill>
              </a:ln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2424327" y="5445624"/>
            <a:ext cx="4045435" cy="1192703"/>
            <a:chOff x="4168474" y="3874286"/>
            <a:chExt cx="4045435" cy="131197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4168474" y="3874286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>
                  <a:solidFill>
                    <a:srgbClr val="03A1A4"/>
                  </a:solidFill>
                  <a:latin typeface="Tw Cen MT" panose="020B0602020104020603" pitchFamily="34" charset="0"/>
                </a:rPr>
                <a:t>Habibollah.Heidari</a:t>
              </a:r>
              <a:endParaRPr lang="en-US" sz="32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AI.Mastery.Student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4868805" y="4816926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Shahab.Danesh.University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5C9B086-94E1-48E2-B040-6434A280D415}"/>
              </a:ext>
            </a:extLst>
          </p:cNvPr>
          <p:cNvCxnSpPr>
            <a:cxnSpLocks/>
          </p:cNvCxnSpPr>
          <p:nvPr/>
        </p:nvCxnSpPr>
        <p:spPr>
          <a:xfrm>
            <a:off x="11213319" y="1610531"/>
            <a:ext cx="0" cy="726907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94947FA-56B6-44EB-B39D-90AF7324F23F}"/>
              </a:ext>
            </a:extLst>
          </p:cNvPr>
          <p:cNvSpPr/>
          <p:nvPr/>
        </p:nvSpPr>
        <p:spPr>
          <a:xfrm>
            <a:off x="6981523" y="955963"/>
            <a:ext cx="4231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ea typeface="Times New Roman" panose="02020603050405020304" pitchFamily="18" charset="0"/>
                <a:cs typeface="Calibri" panose="020F0502020204030204" pitchFamily="34" charset="0"/>
              </a:rPr>
              <a:t>GOW Algorithm</a:t>
            </a:r>
            <a:endParaRPr lang="en-US" sz="4800" b="1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371A50F-0249-48B3-A58A-F97752AF8B51}"/>
              </a:ext>
            </a:extLst>
          </p:cNvPr>
          <p:cNvSpPr/>
          <p:nvPr/>
        </p:nvSpPr>
        <p:spPr>
          <a:xfrm>
            <a:off x="5859002" y="1651467"/>
            <a:ext cx="5354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en-US" sz="4800" dirty="0">
                <a:solidFill>
                  <a:schemeClr val="bg1">
                    <a:lumMod val="65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Gray Wolf Optimizer</a:t>
            </a:r>
            <a:endParaRPr lang="en-US" sz="48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229BE7-6DED-4F53-A396-95258E4C838F}"/>
              </a:ext>
            </a:extLst>
          </p:cNvPr>
          <p:cNvCxnSpPr>
            <a:cxnSpLocks/>
          </p:cNvCxnSpPr>
          <p:nvPr/>
        </p:nvCxnSpPr>
        <p:spPr>
          <a:xfrm>
            <a:off x="11213319" y="924560"/>
            <a:ext cx="0" cy="726907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0D823A-0353-4966-8C87-50CFEF235DB2}"/>
              </a:ext>
            </a:extLst>
          </p:cNvPr>
          <p:cNvCxnSpPr>
            <a:cxnSpLocks/>
          </p:cNvCxnSpPr>
          <p:nvPr/>
        </p:nvCxnSpPr>
        <p:spPr>
          <a:xfrm flipV="1">
            <a:off x="11206613" y="-48611"/>
            <a:ext cx="1009094" cy="979878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130663AD-6220-49FD-9EF9-D4F843E2AD66}"/>
              </a:ext>
            </a:extLst>
          </p:cNvPr>
          <p:cNvSpPr/>
          <p:nvPr/>
        </p:nvSpPr>
        <p:spPr>
          <a:xfrm>
            <a:off x="3121900" y="659702"/>
            <a:ext cx="2109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cs typeface="Calibri" panose="020F0502020204030204" pitchFamily="34" charset="0"/>
              </a:rPr>
              <a:t>About Article</a:t>
            </a:r>
            <a:endParaRPr lang="en-US" sz="28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98DCC69-9F3A-4E8E-ABC1-3FF247B5C8B1}"/>
              </a:ext>
            </a:extLst>
          </p:cNvPr>
          <p:cNvSpPr/>
          <p:nvPr/>
        </p:nvSpPr>
        <p:spPr>
          <a:xfrm>
            <a:off x="3121900" y="1184692"/>
            <a:ext cx="2493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ea typeface="Times New Roman" panose="02020603050405020304" pitchFamily="18" charset="0"/>
                <a:cs typeface="Calibri" panose="020F0502020204030204" pitchFamily="34" charset="0"/>
              </a:rPr>
              <a:t>GOW Algorithm</a:t>
            </a:r>
            <a:endParaRPr lang="en-US" sz="28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2802B2D-78CA-4412-860C-64D34127A3C6}"/>
              </a:ext>
            </a:extLst>
          </p:cNvPr>
          <p:cNvSpPr/>
          <p:nvPr/>
        </p:nvSpPr>
        <p:spPr>
          <a:xfrm>
            <a:off x="3121900" y="1714780"/>
            <a:ext cx="1957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800" dirty="0"/>
              <a:t>Pseudocode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20C124B-1D9E-4F3F-ADEC-104D19051422}"/>
              </a:ext>
            </a:extLst>
          </p:cNvPr>
          <p:cNvCxnSpPr>
            <a:cxnSpLocks/>
          </p:cNvCxnSpPr>
          <p:nvPr/>
        </p:nvCxnSpPr>
        <p:spPr>
          <a:xfrm>
            <a:off x="3003415" y="963325"/>
            <a:ext cx="0" cy="52361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DEE5E35-0EFF-4357-8490-F522178C79EE}"/>
              </a:ext>
            </a:extLst>
          </p:cNvPr>
          <p:cNvCxnSpPr>
            <a:cxnSpLocks/>
          </p:cNvCxnSpPr>
          <p:nvPr/>
        </p:nvCxnSpPr>
        <p:spPr>
          <a:xfrm>
            <a:off x="3003415" y="1967936"/>
            <a:ext cx="0" cy="52361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A9A9E0C-8692-42F1-B904-75B4F28B2615}"/>
              </a:ext>
            </a:extLst>
          </p:cNvPr>
          <p:cNvGrpSpPr/>
          <p:nvPr/>
        </p:nvGrpSpPr>
        <p:grpSpPr>
          <a:xfrm>
            <a:off x="2897868" y="841944"/>
            <a:ext cx="211094" cy="211094"/>
            <a:chOff x="1677812" y="4248152"/>
            <a:chExt cx="211094" cy="211094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A3516B4-D1FE-425F-B3C7-BFABAF83C0B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59580BC-6299-432E-AE63-85F724455DA3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0CE4589-4971-45D0-89D1-B7E03FA9A3FD}"/>
              </a:ext>
            </a:extLst>
          </p:cNvPr>
          <p:cNvCxnSpPr>
            <a:cxnSpLocks/>
          </p:cNvCxnSpPr>
          <p:nvPr/>
        </p:nvCxnSpPr>
        <p:spPr>
          <a:xfrm>
            <a:off x="3003415" y="1452773"/>
            <a:ext cx="0" cy="52361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AAEB83D-1320-4CD6-81E7-51D51EB3720C}"/>
              </a:ext>
            </a:extLst>
          </p:cNvPr>
          <p:cNvGrpSpPr/>
          <p:nvPr/>
        </p:nvGrpSpPr>
        <p:grpSpPr>
          <a:xfrm>
            <a:off x="2897868" y="1870843"/>
            <a:ext cx="211094" cy="211094"/>
            <a:chOff x="3855819" y="4248152"/>
            <a:chExt cx="211094" cy="211094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44C5F8D-A2CF-4D9E-8D58-EACA8E81509B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86BB3F4-CEF8-458D-8C54-984B15D4691D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A805D23-82C0-4804-8884-B26BE266547B}"/>
              </a:ext>
            </a:extLst>
          </p:cNvPr>
          <p:cNvGrpSpPr/>
          <p:nvPr/>
        </p:nvGrpSpPr>
        <p:grpSpPr>
          <a:xfrm>
            <a:off x="2897868" y="2429936"/>
            <a:ext cx="211094" cy="211094"/>
            <a:chOff x="5973250" y="4248152"/>
            <a:chExt cx="211094" cy="211094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9E906A4-18C7-40BE-83F2-05A79DAC2C79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66C222F-71C9-4B11-81DF-E001CBF57808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7FC9D8D-53C2-4960-9157-0537E6B60D96}"/>
              </a:ext>
            </a:extLst>
          </p:cNvPr>
          <p:cNvSpPr/>
          <p:nvPr/>
        </p:nvSpPr>
        <p:spPr>
          <a:xfrm>
            <a:off x="3121900" y="2256847"/>
            <a:ext cx="25220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ea typeface="Times New Roman" panose="02020603050405020304" pitchFamily="18" charset="0"/>
                <a:cs typeface="Calibri" panose="020F0502020204030204" pitchFamily="34" charset="0"/>
              </a:rPr>
              <a:t>Compare To GA</a:t>
            </a:r>
            <a:r>
              <a:rPr lang="fa-IR" sz="2800" dirty="0"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2800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114D906-6B78-452C-95B8-3785A8305B94}"/>
              </a:ext>
            </a:extLst>
          </p:cNvPr>
          <p:cNvGrpSpPr/>
          <p:nvPr/>
        </p:nvGrpSpPr>
        <p:grpSpPr>
          <a:xfrm>
            <a:off x="2897868" y="1381395"/>
            <a:ext cx="211094" cy="211094"/>
            <a:chOff x="1677812" y="4248152"/>
            <a:chExt cx="211094" cy="211094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779536D-5CB8-465A-9B62-86956D4146AC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CEB06E1-3BD4-4455-BD01-94DA9DF5D4E5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1C26D96-0039-5DCF-5367-3A3509A841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74355" y="3800856"/>
            <a:ext cx="2078710" cy="2078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8068E-B338-3B44-0A15-073761470553}"/>
              </a:ext>
            </a:extLst>
          </p:cNvPr>
          <p:cNvSpPr txBox="1"/>
          <p:nvPr/>
        </p:nvSpPr>
        <p:spPr>
          <a:xfrm>
            <a:off x="4225849" y="5444197"/>
            <a:ext cx="8793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n w="76200">
                  <a:solidFill>
                    <a:schemeClr val="bg1"/>
                  </a:solidFill>
                </a:ln>
                <a:solidFill>
                  <a:srgbClr val="03A1A4"/>
                </a:solidFill>
                <a:latin typeface="Tw Cen MT" panose="020B0602020104020603" pitchFamily="34" charset="0"/>
              </a:rPr>
              <a:t>Mehran.Haaji.Agha.Jaani</a:t>
            </a:r>
            <a:endParaRPr lang="en-US" sz="3200" dirty="0">
              <a:ln w="76200">
                <a:solidFill>
                  <a:schemeClr val="bg1"/>
                </a:solidFill>
              </a:ln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C04C16-9A6D-7955-E98E-F48E2B7855CC}"/>
              </a:ext>
            </a:extLst>
          </p:cNvPr>
          <p:cNvGrpSpPr/>
          <p:nvPr/>
        </p:nvGrpSpPr>
        <p:grpSpPr>
          <a:xfrm>
            <a:off x="6359479" y="5445623"/>
            <a:ext cx="4526606" cy="1226278"/>
            <a:chOff x="3927889" y="3874286"/>
            <a:chExt cx="4526606" cy="134890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992E87-3A00-E36B-6D89-CF88E3AC99EE}"/>
                </a:ext>
              </a:extLst>
            </p:cNvPr>
            <p:cNvSpPr txBox="1"/>
            <p:nvPr/>
          </p:nvSpPr>
          <p:spPr>
            <a:xfrm>
              <a:off x="3927889" y="3874286"/>
              <a:ext cx="4526606" cy="64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>
                  <a:solidFill>
                    <a:srgbClr val="03A1A4"/>
                  </a:solidFill>
                  <a:latin typeface="Tw Cen MT" panose="020B0602020104020603" pitchFamily="34" charset="0"/>
                </a:rPr>
                <a:t>Mehran.Haaji.Agha.Jaani</a:t>
              </a:r>
              <a:endParaRPr lang="en-US" sz="32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5EC4D4-8B5B-DEB8-8029-F592B7BEBBB6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AI.Mastery.Student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803B77-406D-70AC-28FC-CC1B4E40688D}"/>
                </a:ext>
              </a:extLst>
            </p:cNvPr>
            <p:cNvSpPr txBox="1"/>
            <p:nvPr/>
          </p:nvSpPr>
          <p:spPr>
            <a:xfrm>
              <a:off x="4868805" y="4816926"/>
              <a:ext cx="2644771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Shahab.Danesh.University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A1023DB-007C-EFD7-91C1-AB033DF2991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5558" y="1537"/>
            <a:ext cx="4986997" cy="69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 tmFilter="0,0; .5, 1; 1, 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800"/>
                            </p:stCondLst>
                            <p:childTnLst>
                              <p:par>
                                <p:cTn id="7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50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1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6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850"/>
                            </p:stCondLst>
                            <p:childTnLst>
                              <p:par>
                                <p:cTn id="10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 tmFilter="0,0; .5, 1; 1, 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8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300"/>
                            </p:stCondLst>
                            <p:childTnLst>
                              <p:par>
                                <p:cTn id="1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550"/>
                            </p:stCondLst>
                            <p:childTnLst>
                              <p:par>
                                <p:cTn id="1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 tmFilter="0,0; .5, 1; 1, 1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" grpId="0"/>
      <p:bldP spid="88" grpId="0"/>
      <p:bldP spid="90" grpId="0"/>
      <p:bldP spid="91" grpId="0"/>
      <p:bldP spid="92" grpId="0"/>
      <p:bldP spid="105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273345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E256CD7-08FF-0255-7F49-3218B96BD1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0392" y="1537"/>
            <a:ext cx="4986997" cy="69050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6D3190-F03A-E950-8578-78DE913360C9}"/>
              </a:ext>
            </a:extLst>
          </p:cNvPr>
          <p:cNvSpPr txBox="1"/>
          <p:nvPr/>
        </p:nvSpPr>
        <p:spPr>
          <a:xfrm>
            <a:off x="610876" y="-11050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Formulas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7076C2-BC74-7C5C-D740-B4C1593B6AF2}"/>
                  </a:ext>
                </a:extLst>
              </p:cNvPr>
              <p:cNvSpPr txBox="1"/>
              <p:nvPr/>
            </p:nvSpPr>
            <p:spPr>
              <a:xfrm>
                <a:off x="-676251" y="7503471"/>
                <a:ext cx="3360728" cy="529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=|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7076C2-BC74-7C5C-D740-B4C1593B6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6251" y="7503471"/>
                <a:ext cx="3360728" cy="5291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ED66791-45BE-E18A-1914-9A15337EF3A0}"/>
              </a:ext>
            </a:extLst>
          </p:cNvPr>
          <p:cNvSpPr txBox="1"/>
          <p:nvPr/>
        </p:nvSpPr>
        <p:spPr>
          <a:xfrm>
            <a:off x="1213219" y="-621282"/>
            <a:ext cx="62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45483-EB01-E11F-74CB-191C46F9F924}"/>
              </a:ext>
            </a:extLst>
          </p:cNvPr>
          <p:cNvSpPr txBox="1"/>
          <p:nvPr/>
        </p:nvSpPr>
        <p:spPr>
          <a:xfrm>
            <a:off x="4961664" y="8137905"/>
            <a:ext cx="1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Current 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2AF8B3-DE94-55A3-5F78-6BA71487FC67}"/>
                  </a:ext>
                </a:extLst>
              </p:cNvPr>
              <p:cNvSpPr txBox="1"/>
              <p:nvPr/>
            </p:nvSpPr>
            <p:spPr>
              <a:xfrm>
                <a:off x="4866577" y="-1091921"/>
                <a:ext cx="3845540" cy="529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2AF8B3-DE94-55A3-5F78-6BA71487F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77" y="-1091921"/>
                <a:ext cx="3845540" cy="5291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9D24D3A-22CE-9409-F81D-3CA8B6F001FA}"/>
              </a:ext>
            </a:extLst>
          </p:cNvPr>
          <p:cNvSpPr/>
          <p:nvPr/>
        </p:nvSpPr>
        <p:spPr>
          <a:xfrm>
            <a:off x="179607" y="7791525"/>
            <a:ext cx="1301963" cy="1053397"/>
          </a:xfrm>
          <a:custGeom>
            <a:avLst/>
            <a:gdLst>
              <a:gd name="connsiteX0" fmla="*/ 467529 w 1301963"/>
              <a:gd name="connsiteY0" fmla="*/ 0 h 1053397"/>
              <a:gd name="connsiteX1" fmla="*/ 350797 w 1301963"/>
              <a:gd name="connsiteY1" fmla="*/ 233464 h 1053397"/>
              <a:gd name="connsiteX2" fmla="*/ 263248 w 1301963"/>
              <a:gd name="connsiteY2" fmla="*/ 291830 h 1053397"/>
              <a:gd name="connsiteX3" fmla="*/ 107605 w 1301963"/>
              <a:gd name="connsiteY3" fmla="*/ 369651 h 1053397"/>
              <a:gd name="connsiteX4" fmla="*/ 601 w 1301963"/>
              <a:gd name="connsiteY4" fmla="*/ 476656 h 1053397"/>
              <a:gd name="connsiteX5" fmla="*/ 29784 w 1301963"/>
              <a:gd name="connsiteY5" fmla="*/ 651754 h 1053397"/>
              <a:gd name="connsiteX6" fmla="*/ 224337 w 1301963"/>
              <a:gd name="connsiteY6" fmla="*/ 797668 h 1053397"/>
              <a:gd name="connsiteX7" fmla="*/ 710720 w 1301963"/>
              <a:gd name="connsiteY7" fmla="*/ 924128 h 1053397"/>
              <a:gd name="connsiteX8" fmla="*/ 1197103 w 1301963"/>
              <a:gd name="connsiteY8" fmla="*/ 972766 h 1053397"/>
              <a:gd name="connsiteX9" fmla="*/ 983095 w 1301963"/>
              <a:gd name="connsiteY9" fmla="*/ 875490 h 1053397"/>
              <a:gd name="connsiteX10" fmla="*/ 924729 w 1301963"/>
              <a:gd name="connsiteY10" fmla="*/ 846307 h 1053397"/>
              <a:gd name="connsiteX11" fmla="*/ 1187375 w 1301963"/>
              <a:gd name="connsiteY11" fmla="*/ 992222 h 1053397"/>
              <a:gd name="connsiteX12" fmla="*/ 1294380 w 1301963"/>
              <a:gd name="connsiteY12" fmla="*/ 1031132 h 1053397"/>
              <a:gd name="connsiteX13" fmla="*/ 1099827 w 1301963"/>
              <a:gd name="connsiteY13" fmla="*/ 1011677 h 1053397"/>
              <a:gd name="connsiteX14" fmla="*/ 866363 w 1301963"/>
              <a:gd name="connsiteY14" fmla="*/ 1021405 h 1053397"/>
              <a:gd name="connsiteX15" fmla="*/ 837180 w 1301963"/>
              <a:gd name="connsiteY15" fmla="*/ 1050588 h 1053397"/>
              <a:gd name="connsiteX16" fmla="*/ 876090 w 1301963"/>
              <a:gd name="connsiteY16" fmla="*/ 885217 h 1053397"/>
              <a:gd name="connsiteX17" fmla="*/ 905273 w 1301963"/>
              <a:gd name="connsiteY17" fmla="*/ 904673 h 1053397"/>
              <a:gd name="connsiteX18" fmla="*/ 1206831 w 1301963"/>
              <a:gd name="connsiteY18" fmla="*/ 972766 h 1053397"/>
              <a:gd name="connsiteX19" fmla="*/ 934456 w 1301963"/>
              <a:gd name="connsiteY19" fmla="*/ 963039 h 1053397"/>
              <a:gd name="connsiteX20" fmla="*/ 1022005 w 1301963"/>
              <a:gd name="connsiteY20" fmla="*/ 972766 h 1053397"/>
              <a:gd name="connsiteX21" fmla="*/ 915001 w 1301963"/>
              <a:gd name="connsiteY21" fmla="*/ 924128 h 1053397"/>
              <a:gd name="connsiteX22" fmla="*/ 876090 w 1301963"/>
              <a:gd name="connsiteY22" fmla="*/ 1001949 h 1053397"/>
              <a:gd name="connsiteX23" fmla="*/ 856635 w 1301963"/>
              <a:gd name="connsiteY23" fmla="*/ 1031132 h 1053397"/>
              <a:gd name="connsiteX24" fmla="*/ 944184 w 1301963"/>
              <a:gd name="connsiteY24" fmla="*/ 992222 h 1053397"/>
              <a:gd name="connsiteX25" fmla="*/ 1070644 w 1301963"/>
              <a:gd name="connsiteY25" fmla="*/ 972766 h 1053397"/>
              <a:gd name="connsiteX26" fmla="*/ 1187375 w 1301963"/>
              <a:gd name="connsiteY26" fmla="*/ 992222 h 1053397"/>
              <a:gd name="connsiteX27" fmla="*/ 944184 w 1301963"/>
              <a:gd name="connsiteY27" fmla="*/ 982494 h 1053397"/>
              <a:gd name="connsiteX28" fmla="*/ 963639 w 1301963"/>
              <a:gd name="connsiteY28" fmla="*/ 943583 h 1053397"/>
              <a:gd name="connsiteX29" fmla="*/ 1041461 w 1301963"/>
              <a:gd name="connsiteY29" fmla="*/ 933856 h 1053397"/>
              <a:gd name="connsiteX30" fmla="*/ 1119282 w 1301963"/>
              <a:gd name="connsiteY30" fmla="*/ 943583 h 1053397"/>
              <a:gd name="connsiteX31" fmla="*/ 1041461 w 1301963"/>
              <a:gd name="connsiteY31" fmla="*/ 894945 h 1053397"/>
              <a:gd name="connsiteX32" fmla="*/ 1002550 w 1301963"/>
              <a:gd name="connsiteY32" fmla="*/ 875490 h 1053397"/>
              <a:gd name="connsiteX33" fmla="*/ 1099827 w 1301963"/>
              <a:gd name="connsiteY33" fmla="*/ 943583 h 1053397"/>
              <a:gd name="connsiteX34" fmla="*/ 1177648 w 1301963"/>
              <a:gd name="connsiteY34" fmla="*/ 982494 h 1053397"/>
              <a:gd name="connsiteX35" fmla="*/ 1216558 w 1301963"/>
              <a:gd name="connsiteY35" fmla="*/ 1001949 h 105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1963" h="1053397">
                <a:moveTo>
                  <a:pt x="467529" y="0"/>
                </a:moveTo>
                <a:cubicBezTo>
                  <a:pt x="446097" y="50008"/>
                  <a:pt x="394891" y="186431"/>
                  <a:pt x="350797" y="233464"/>
                </a:cubicBezTo>
                <a:cubicBezTo>
                  <a:pt x="326809" y="259051"/>
                  <a:pt x="293176" y="273541"/>
                  <a:pt x="263248" y="291830"/>
                </a:cubicBezTo>
                <a:cubicBezTo>
                  <a:pt x="187328" y="338225"/>
                  <a:pt x="181813" y="337848"/>
                  <a:pt x="107605" y="369651"/>
                </a:cubicBezTo>
                <a:cubicBezTo>
                  <a:pt x="71937" y="405319"/>
                  <a:pt x="-7692" y="426900"/>
                  <a:pt x="601" y="476656"/>
                </a:cubicBezTo>
                <a:cubicBezTo>
                  <a:pt x="10329" y="535022"/>
                  <a:pt x="7808" y="596815"/>
                  <a:pt x="29784" y="651754"/>
                </a:cubicBezTo>
                <a:cubicBezTo>
                  <a:pt x="49432" y="700873"/>
                  <a:pt x="199206" y="786245"/>
                  <a:pt x="224337" y="797668"/>
                </a:cubicBezTo>
                <a:cubicBezTo>
                  <a:pt x="377977" y="867505"/>
                  <a:pt x="545778" y="897088"/>
                  <a:pt x="710720" y="924128"/>
                </a:cubicBezTo>
                <a:cubicBezTo>
                  <a:pt x="959721" y="964948"/>
                  <a:pt x="980301" y="961356"/>
                  <a:pt x="1197103" y="972766"/>
                </a:cubicBezTo>
                <a:cubicBezTo>
                  <a:pt x="1027632" y="871083"/>
                  <a:pt x="1175860" y="950453"/>
                  <a:pt x="983095" y="875490"/>
                </a:cubicBezTo>
                <a:cubicBezTo>
                  <a:pt x="962822" y="867606"/>
                  <a:pt x="909348" y="830926"/>
                  <a:pt x="924729" y="846307"/>
                </a:cubicBezTo>
                <a:cubicBezTo>
                  <a:pt x="999452" y="921030"/>
                  <a:pt x="1091580" y="953195"/>
                  <a:pt x="1187375" y="992222"/>
                </a:cubicBezTo>
                <a:cubicBezTo>
                  <a:pt x="1222523" y="1006542"/>
                  <a:pt x="1331430" y="1022899"/>
                  <a:pt x="1294380" y="1031132"/>
                </a:cubicBezTo>
                <a:cubicBezTo>
                  <a:pt x="1230758" y="1045270"/>
                  <a:pt x="1164678" y="1018162"/>
                  <a:pt x="1099827" y="1011677"/>
                </a:cubicBezTo>
                <a:cubicBezTo>
                  <a:pt x="1022006" y="1014920"/>
                  <a:pt x="943411" y="1009990"/>
                  <a:pt x="866363" y="1021405"/>
                </a:cubicBezTo>
                <a:cubicBezTo>
                  <a:pt x="852755" y="1023421"/>
                  <a:pt x="836200" y="1064310"/>
                  <a:pt x="837180" y="1050588"/>
                </a:cubicBezTo>
                <a:cubicBezTo>
                  <a:pt x="841214" y="994103"/>
                  <a:pt x="863120" y="940341"/>
                  <a:pt x="876090" y="885217"/>
                </a:cubicBezTo>
                <a:cubicBezTo>
                  <a:pt x="885818" y="891702"/>
                  <a:pt x="894658" y="899774"/>
                  <a:pt x="905273" y="904673"/>
                </a:cubicBezTo>
                <a:cubicBezTo>
                  <a:pt x="1035295" y="964683"/>
                  <a:pt x="1029273" y="947401"/>
                  <a:pt x="1206831" y="972766"/>
                </a:cubicBezTo>
                <a:cubicBezTo>
                  <a:pt x="1333674" y="1015049"/>
                  <a:pt x="1225605" y="976273"/>
                  <a:pt x="934456" y="963039"/>
                </a:cubicBezTo>
                <a:cubicBezTo>
                  <a:pt x="905124" y="961706"/>
                  <a:pt x="992822" y="969524"/>
                  <a:pt x="1022005" y="972766"/>
                </a:cubicBezTo>
                <a:cubicBezTo>
                  <a:pt x="986337" y="956553"/>
                  <a:pt x="953420" y="916444"/>
                  <a:pt x="915001" y="924128"/>
                </a:cubicBezTo>
                <a:cubicBezTo>
                  <a:pt x="886562" y="929816"/>
                  <a:pt x="889978" y="976488"/>
                  <a:pt x="876090" y="1001949"/>
                </a:cubicBezTo>
                <a:cubicBezTo>
                  <a:pt x="870492" y="1012213"/>
                  <a:pt x="845061" y="1032785"/>
                  <a:pt x="856635" y="1031132"/>
                </a:cubicBezTo>
                <a:cubicBezTo>
                  <a:pt x="888249" y="1026616"/>
                  <a:pt x="913374" y="1000625"/>
                  <a:pt x="944184" y="992222"/>
                </a:cubicBezTo>
                <a:cubicBezTo>
                  <a:pt x="985331" y="981000"/>
                  <a:pt x="1028491" y="979251"/>
                  <a:pt x="1070644" y="972766"/>
                </a:cubicBezTo>
                <a:cubicBezTo>
                  <a:pt x="1109554" y="979251"/>
                  <a:pt x="1226706" y="989196"/>
                  <a:pt x="1187375" y="992222"/>
                </a:cubicBezTo>
                <a:cubicBezTo>
                  <a:pt x="1106485" y="998444"/>
                  <a:pt x="1023461" y="999728"/>
                  <a:pt x="944184" y="982494"/>
                </a:cubicBezTo>
                <a:cubicBezTo>
                  <a:pt x="930014" y="979413"/>
                  <a:pt x="950669" y="950068"/>
                  <a:pt x="963639" y="943583"/>
                </a:cubicBezTo>
                <a:cubicBezTo>
                  <a:pt x="987022" y="931892"/>
                  <a:pt x="1015520" y="937098"/>
                  <a:pt x="1041461" y="933856"/>
                </a:cubicBezTo>
                <a:cubicBezTo>
                  <a:pt x="1067401" y="937098"/>
                  <a:pt x="1119282" y="969725"/>
                  <a:pt x="1119282" y="943583"/>
                </a:cubicBezTo>
                <a:cubicBezTo>
                  <a:pt x="1119282" y="912993"/>
                  <a:pt x="1067884" y="910358"/>
                  <a:pt x="1041461" y="894945"/>
                </a:cubicBezTo>
                <a:cubicBezTo>
                  <a:pt x="1028935" y="887638"/>
                  <a:pt x="991410" y="866207"/>
                  <a:pt x="1002550" y="875490"/>
                </a:cubicBezTo>
                <a:cubicBezTo>
                  <a:pt x="1032957" y="900829"/>
                  <a:pt x="1066054" y="922944"/>
                  <a:pt x="1099827" y="943583"/>
                </a:cubicBezTo>
                <a:cubicBezTo>
                  <a:pt x="1124574" y="958706"/>
                  <a:pt x="1151245" y="970493"/>
                  <a:pt x="1177648" y="982494"/>
                </a:cubicBezTo>
                <a:cubicBezTo>
                  <a:pt x="1218633" y="1001124"/>
                  <a:pt x="1196248" y="981639"/>
                  <a:pt x="1216558" y="1001949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D572AB-DDDE-FC76-08BD-C6B02291EDF4}"/>
                  </a:ext>
                </a:extLst>
              </p:cNvPr>
              <p:cNvSpPr txBox="1"/>
              <p:nvPr/>
            </p:nvSpPr>
            <p:spPr>
              <a:xfrm>
                <a:off x="-2374922" y="7394368"/>
                <a:ext cx="2249013" cy="4859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D572AB-DDDE-FC76-08BD-C6B02291E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74922" y="7394368"/>
                <a:ext cx="2249013" cy="485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3DBAA6-1479-669D-158D-993F1AC5DBDA}"/>
                  </a:ext>
                </a:extLst>
              </p:cNvPr>
              <p:cNvSpPr txBox="1"/>
              <p:nvPr/>
            </p:nvSpPr>
            <p:spPr>
              <a:xfrm>
                <a:off x="10491202" y="7450543"/>
                <a:ext cx="1277593" cy="4859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3DBAA6-1479-669D-158D-993F1AC5D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1202" y="7450543"/>
                <a:ext cx="1277593" cy="4859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B0182-79E0-B9CD-B8B5-996DA04AE71D}"/>
              </a:ext>
            </a:extLst>
          </p:cNvPr>
          <p:cNvSpPr/>
          <p:nvPr/>
        </p:nvSpPr>
        <p:spPr>
          <a:xfrm>
            <a:off x="8703024" y="7604514"/>
            <a:ext cx="1857983" cy="1016533"/>
          </a:xfrm>
          <a:custGeom>
            <a:avLst/>
            <a:gdLst>
              <a:gd name="connsiteX0" fmla="*/ 1857983 w 1857983"/>
              <a:gd name="connsiteY0" fmla="*/ 0 h 1016533"/>
              <a:gd name="connsiteX1" fmla="*/ 1809345 w 1857983"/>
              <a:gd name="connsiteY1" fmla="*/ 9728 h 1016533"/>
              <a:gd name="connsiteX2" fmla="*/ 1614792 w 1857983"/>
              <a:gd name="connsiteY2" fmla="*/ 68094 h 1016533"/>
              <a:gd name="connsiteX3" fmla="*/ 992222 w 1857983"/>
              <a:gd name="connsiteY3" fmla="*/ 145915 h 1016533"/>
              <a:gd name="connsiteX4" fmla="*/ 359924 w 1857983"/>
              <a:gd name="connsiteY4" fmla="*/ 165370 h 1016533"/>
              <a:gd name="connsiteX5" fmla="*/ 19456 w 1857983"/>
              <a:gd name="connsiteY5" fmla="*/ 243192 h 1016533"/>
              <a:gd name="connsiteX6" fmla="*/ 0 w 1857983"/>
              <a:gd name="connsiteY6" fmla="*/ 340468 h 1016533"/>
              <a:gd name="connsiteX7" fmla="*/ 29183 w 1857983"/>
              <a:gd name="connsiteY7" fmla="*/ 457200 h 1016533"/>
              <a:gd name="connsiteX8" fmla="*/ 379379 w 1857983"/>
              <a:gd name="connsiteY8" fmla="*/ 739302 h 1016533"/>
              <a:gd name="connsiteX9" fmla="*/ 758758 w 1857983"/>
              <a:gd name="connsiteY9" fmla="*/ 817123 h 1016533"/>
              <a:gd name="connsiteX10" fmla="*/ 1138137 w 1857983"/>
              <a:gd name="connsiteY10" fmla="*/ 865762 h 1016533"/>
              <a:gd name="connsiteX11" fmla="*/ 1342417 w 1857983"/>
              <a:gd name="connsiteY11" fmla="*/ 856034 h 1016533"/>
              <a:gd name="connsiteX12" fmla="*/ 1138137 w 1857983"/>
              <a:gd name="connsiteY12" fmla="*/ 758758 h 1016533"/>
              <a:gd name="connsiteX13" fmla="*/ 1070043 w 1857983"/>
              <a:gd name="connsiteY13" fmla="*/ 710119 h 1016533"/>
              <a:gd name="connsiteX14" fmla="*/ 1157592 w 1857983"/>
              <a:gd name="connsiteY14" fmla="*/ 797668 h 1016533"/>
              <a:gd name="connsiteX15" fmla="*/ 1536971 w 1857983"/>
              <a:gd name="connsiteY15" fmla="*/ 894945 h 1016533"/>
              <a:gd name="connsiteX16" fmla="*/ 1138137 w 1857983"/>
              <a:gd name="connsiteY16" fmla="*/ 953311 h 1016533"/>
              <a:gd name="connsiteX17" fmla="*/ 1070043 w 1857983"/>
              <a:gd name="connsiteY17" fmla="*/ 1011677 h 1016533"/>
              <a:gd name="connsiteX18" fmla="*/ 1118681 w 1857983"/>
              <a:gd name="connsiteY18" fmla="*/ 875489 h 1016533"/>
              <a:gd name="connsiteX19" fmla="*/ 1138137 w 1857983"/>
              <a:gd name="connsiteY19" fmla="*/ 710119 h 1016533"/>
              <a:gd name="connsiteX20" fmla="*/ 1157592 w 1857983"/>
              <a:gd name="connsiteY20" fmla="*/ 826851 h 1016533"/>
              <a:gd name="connsiteX21" fmla="*/ 1196503 w 1857983"/>
              <a:gd name="connsiteY21" fmla="*/ 943583 h 1016533"/>
              <a:gd name="connsiteX22" fmla="*/ 1040860 w 1857983"/>
              <a:gd name="connsiteY22" fmla="*/ 933855 h 1016533"/>
              <a:gd name="connsiteX23" fmla="*/ 1167320 w 1857983"/>
              <a:gd name="connsiteY23" fmla="*/ 885217 h 1016533"/>
              <a:gd name="connsiteX24" fmla="*/ 1313234 w 1857983"/>
              <a:gd name="connsiteY24" fmla="*/ 856034 h 1016533"/>
              <a:gd name="connsiteX25" fmla="*/ 1177047 w 1857983"/>
              <a:gd name="connsiteY25" fmla="*/ 817123 h 1016533"/>
              <a:gd name="connsiteX26" fmla="*/ 1245141 w 1857983"/>
              <a:gd name="connsiteY26" fmla="*/ 836579 h 1016533"/>
              <a:gd name="connsiteX27" fmla="*/ 1245141 w 1857983"/>
              <a:gd name="connsiteY27" fmla="*/ 836579 h 1016533"/>
              <a:gd name="connsiteX28" fmla="*/ 1361873 w 1857983"/>
              <a:gd name="connsiteY28" fmla="*/ 894945 h 1016533"/>
              <a:gd name="connsiteX29" fmla="*/ 1245141 w 1857983"/>
              <a:gd name="connsiteY29" fmla="*/ 817123 h 1016533"/>
              <a:gd name="connsiteX30" fmla="*/ 1177047 w 1857983"/>
              <a:gd name="connsiteY30" fmla="*/ 797668 h 1016533"/>
              <a:gd name="connsiteX31" fmla="*/ 1284051 w 1857983"/>
              <a:gd name="connsiteY31" fmla="*/ 875489 h 1016533"/>
              <a:gd name="connsiteX32" fmla="*/ 1167320 w 1857983"/>
              <a:gd name="connsiteY32" fmla="*/ 856034 h 1016533"/>
              <a:gd name="connsiteX33" fmla="*/ 1050588 w 1857983"/>
              <a:gd name="connsiteY33" fmla="*/ 846306 h 1016533"/>
              <a:gd name="connsiteX34" fmla="*/ 1079771 w 1857983"/>
              <a:gd name="connsiteY34" fmla="*/ 894945 h 1016533"/>
              <a:gd name="connsiteX35" fmla="*/ 1089498 w 1857983"/>
              <a:gd name="connsiteY35" fmla="*/ 943583 h 1016533"/>
              <a:gd name="connsiteX36" fmla="*/ 1206230 w 1857983"/>
              <a:gd name="connsiteY36" fmla="*/ 758758 h 1016533"/>
              <a:gd name="connsiteX37" fmla="*/ 1225686 w 1857983"/>
              <a:gd name="connsiteY37" fmla="*/ 885217 h 1016533"/>
              <a:gd name="connsiteX38" fmla="*/ 1215958 w 1857983"/>
              <a:gd name="connsiteY38" fmla="*/ 1011677 h 1016533"/>
              <a:gd name="connsiteX39" fmla="*/ 1235413 w 1857983"/>
              <a:gd name="connsiteY39" fmla="*/ 933855 h 1016533"/>
              <a:gd name="connsiteX40" fmla="*/ 1342417 w 1857983"/>
              <a:gd name="connsiteY40" fmla="*/ 914400 h 1016533"/>
              <a:gd name="connsiteX41" fmla="*/ 1225686 w 1857983"/>
              <a:gd name="connsiteY41" fmla="*/ 885217 h 101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857983" h="1016533">
                <a:moveTo>
                  <a:pt x="1857983" y="0"/>
                </a:moveTo>
                <a:cubicBezTo>
                  <a:pt x="1841770" y="3243"/>
                  <a:pt x="1825266" y="5270"/>
                  <a:pt x="1809345" y="9728"/>
                </a:cubicBezTo>
                <a:cubicBezTo>
                  <a:pt x="1744146" y="27984"/>
                  <a:pt x="1680788" y="52970"/>
                  <a:pt x="1614792" y="68094"/>
                </a:cubicBezTo>
                <a:cubicBezTo>
                  <a:pt x="1401828" y="116898"/>
                  <a:pt x="1212415" y="135014"/>
                  <a:pt x="992222" y="145915"/>
                </a:cubicBezTo>
                <a:cubicBezTo>
                  <a:pt x="781614" y="156341"/>
                  <a:pt x="359924" y="165370"/>
                  <a:pt x="359924" y="165370"/>
                </a:cubicBezTo>
                <a:cubicBezTo>
                  <a:pt x="344476" y="167025"/>
                  <a:pt x="74894" y="150795"/>
                  <a:pt x="19456" y="243192"/>
                </a:cubicBezTo>
                <a:cubicBezTo>
                  <a:pt x="2443" y="271547"/>
                  <a:pt x="6485" y="308043"/>
                  <a:pt x="0" y="340468"/>
                </a:cubicBezTo>
                <a:cubicBezTo>
                  <a:pt x="9728" y="379379"/>
                  <a:pt x="8736" y="422695"/>
                  <a:pt x="29183" y="457200"/>
                </a:cubicBezTo>
                <a:cubicBezTo>
                  <a:pt x="100147" y="576952"/>
                  <a:pt x="253510" y="694639"/>
                  <a:pt x="379379" y="739302"/>
                </a:cubicBezTo>
                <a:cubicBezTo>
                  <a:pt x="501040" y="782472"/>
                  <a:pt x="631422" y="795900"/>
                  <a:pt x="758758" y="817123"/>
                </a:cubicBezTo>
                <a:cubicBezTo>
                  <a:pt x="884518" y="838083"/>
                  <a:pt x="1011677" y="849549"/>
                  <a:pt x="1138137" y="865762"/>
                </a:cubicBezTo>
                <a:cubicBezTo>
                  <a:pt x="1206230" y="862519"/>
                  <a:pt x="1342417" y="924204"/>
                  <a:pt x="1342417" y="856034"/>
                </a:cubicBezTo>
                <a:cubicBezTo>
                  <a:pt x="1342417" y="780614"/>
                  <a:pt x="1199508" y="802595"/>
                  <a:pt x="1138137" y="758758"/>
                </a:cubicBezTo>
                <a:cubicBezTo>
                  <a:pt x="1115439" y="742545"/>
                  <a:pt x="1057569" y="685170"/>
                  <a:pt x="1070043" y="710119"/>
                </a:cubicBezTo>
                <a:cubicBezTo>
                  <a:pt x="1088500" y="747033"/>
                  <a:pt x="1121456" y="777731"/>
                  <a:pt x="1157592" y="797668"/>
                </a:cubicBezTo>
                <a:cubicBezTo>
                  <a:pt x="1281210" y="865871"/>
                  <a:pt x="1402112" y="873651"/>
                  <a:pt x="1536971" y="894945"/>
                </a:cubicBezTo>
                <a:cubicBezTo>
                  <a:pt x="1303787" y="902232"/>
                  <a:pt x="1280587" y="855376"/>
                  <a:pt x="1138137" y="953311"/>
                </a:cubicBezTo>
                <a:cubicBezTo>
                  <a:pt x="1113502" y="970247"/>
                  <a:pt x="1092741" y="992222"/>
                  <a:pt x="1070043" y="1011677"/>
                </a:cubicBezTo>
                <a:cubicBezTo>
                  <a:pt x="1086256" y="966281"/>
                  <a:pt x="1108063" y="922509"/>
                  <a:pt x="1118681" y="875489"/>
                </a:cubicBezTo>
                <a:cubicBezTo>
                  <a:pt x="1130906" y="821349"/>
                  <a:pt x="1103464" y="753460"/>
                  <a:pt x="1138137" y="710119"/>
                </a:cubicBezTo>
                <a:cubicBezTo>
                  <a:pt x="1162780" y="679316"/>
                  <a:pt x="1149466" y="788250"/>
                  <a:pt x="1157592" y="826851"/>
                </a:cubicBezTo>
                <a:cubicBezTo>
                  <a:pt x="1168372" y="878055"/>
                  <a:pt x="1178245" y="897940"/>
                  <a:pt x="1196503" y="943583"/>
                </a:cubicBezTo>
                <a:cubicBezTo>
                  <a:pt x="1430863" y="891503"/>
                  <a:pt x="1130424" y="963710"/>
                  <a:pt x="1040860" y="933855"/>
                </a:cubicBezTo>
                <a:cubicBezTo>
                  <a:pt x="998014" y="919573"/>
                  <a:pt x="1123894" y="897624"/>
                  <a:pt x="1167320" y="885217"/>
                </a:cubicBezTo>
                <a:cubicBezTo>
                  <a:pt x="1215013" y="871591"/>
                  <a:pt x="1264596" y="865762"/>
                  <a:pt x="1313234" y="856034"/>
                </a:cubicBezTo>
                <a:lnTo>
                  <a:pt x="1177047" y="817123"/>
                </a:lnTo>
                <a:lnTo>
                  <a:pt x="1245141" y="836579"/>
                </a:lnTo>
                <a:lnTo>
                  <a:pt x="1245141" y="836579"/>
                </a:lnTo>
                <a:cubicBezTo>
                  <a:pt x="1284052" y="856034"/>
                  <a:pt x="1361873" y="938448"/>
                  <a:pt x="1361873" y="894945"/>
                </a:cubicBezTo>
                <a:cubicBezTo>
                  <a:pt x="1361873" y="848180"/>
                  <a:pt x="1286524" y="838904"/>
                  <a:pt x="1245141" y="817123"/>
                </a:cubicBezTo>
                <a:cubicBezTo>
                  <a:pt x="1224251" y="806128"/>
                  <a:pt x="1199745" y="804153"/>
                  <a:pt x="1177047" y="797668"/>
                </a:cubicBezTo>
                <a:cubicBezTo>
                  <a:pt x="1212715" y="823608"/>
                  <a:pt x="1291301" y="831986"/>
                  <a:pt x="1284051" y="875489"/>
                </a:cubicBezTo>
                <a:cubicBezTo>
                  <a:pt x="1277566" y="914399"/>
                  <a:pt x="1206462" y="860927"/>
                  <a:pt x="1167320" y="856034"/>
                </a:cubicBezTo>
                <a:cubicBezTo>
                  <a:pt x="1128576" y="851191"/>
                  <a:pt x="1089499" y="849549"/>
                  <a:pt x="1050588" y="846306"/>
                </a:cubicBezTo>
                <a:cubicBezTo>
                  <a:pt x="1060316" y="862519"/>
                  <a:pt x="1072749" y="877390"/>
                  <a:pt x="1079771" y="894945"/>
                </a:cubicBezTo>
                <a:cubicBezTo>
                  <a:pt x="1085911" y="910296"/>
                  <a:pt x="1075478" y="952346"/>
                  <a:pt x="1089498" y="943583"/>
                </a:cubicBezTo>
                <a:cubicBezTo>
                  <a:pt x="1117075" y="926347"/>
                  <a:pt x="1188691" y="790329"/>
                  <a:pt x="1206230" y="758758"/>
                </a:cubicBezTo>
                <a:cubicBezTo>
                  <a:pt x="1212715" y="800911"/>
                  <a:pt x="1224047" y="842600"/>
                  <a:pt x="1225686" y="885217"/>
                </a:cubicBezTo>
                <a:cubicBezTo>
                  <a:pt x="1227311" y="927464"/>
                  <a:pt x="1207667" y="970220"/>
                  <a:pt x="1215958" y="1011677"/>
                </a:cubicBezTo>
                <a:cubicBezTo>
                  <a:pt x="1221202" y="1037897"/>
                  <a:pt x="1214219" y="950158"/>
                  <a:pt x="1235413" y="933855"/>
                </a:cubicBezTo>
                <a:cubicBezTo>
                  <a:pt x="1264148" y="911751"/>
                  <a:pt x="1306749" y="920885"/>
                  <a:pt x="1342417" y="914400"/>
                </a:cubicBezTo>
                <a:cubicBezTo>
                  <a:pt x="1238930" y="883354"/>
                  <a:pt x="1278994" y="885217"/>
                  <a:pt x="1225686" y="88521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22F654-AADD-C57F-8A92-3AADC11127D3}"/>
                  </a:ext>
                </a:extLst>
              </p:cNvPr>
              <p:cNvSpPr txBox="1"/>
              <p:nvPr/>
            </p:nvSpPr>
            <p:spPr>
              <a:xfrm>
                <a:off x="-2219959" y="-867503"/>
                <a:ext cx="1626151" cy="43088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22F654-AADD-C57F-8A92-3AADC111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19959" y="-867503"/>
                <a:ext cx="162615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15215E-4CC2-6277-0B28-F1F8376DCCAE}"/>
                  </a:ext>
                </a:extLst>
              </p:cNvPr>
              <p:cNvSpPr txBox="1"/>
              <p:nvPr/>
            </p:nvSpPr>
            <p:spPr>
              <a:xfrm>
                <a:off x="3727461" y="7601703"/>
                <a:ext cx="4446154" cy="43088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2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2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are random numbers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15215E-4CC2-6277-0B28-F1F8376DC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61" y="7601703"/>
                <a:ext cx="4446154" cy="430887"/>
              </a:xfrm>
              <a:prstGeom prst="rect">
                <a:avLst/>
              </a:prstGeom>
              <a:blipFill>
                <a:blip r:embed="rId9"/>
                <a:stretch>
                  <a:fillRect t="-24658" r="-3825" b="-53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C32E5D3-2B37-67CA-238A-39300ED4C96E}"/>
              </a:ext>
            </a:extLst>
          </p:cNvPr>
          <p:cNvSpPr txBox="1"/>
          <p:nvPr/>
        </p:nvSpPr>
        <p:spPr>
          <a:xfrm rot="2045068">
            <a:off x="8623419" y="-2184194"/>
            <a:ext cx="324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Encircling prey</a:t>
            </a:r>
          </a:p>
        </p:txBody>
      </p:sp>
    </p:spTree>
    <p:extLst>
      <p:ext uri="{BB962C8B-B14F-4D97-AF65-F5344CB8AC3E}">
        <p14:creationId xmlns:p14="http://schemas.microsoft.com/office/powerpoint/2010/main" val="3507306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pic>
        <p:nvPicPr>
          <p:cNvPr id="3" name="Google Shape;134;p9">
            <a:extLst>
              <a:ext uri="{FF2B5EF4-FFF2-40B4-BE49-F238E27FC236}">
                <a16:creationId xmlns:a16="http://schemas.microsoft.com/office/drawing/2014/main" id="{7E42B1BC-E992-E818-22B9-C02C4D5C3D3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4541" y="1504653"/>
            <a:ext cx="7902672" cy="3485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3214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273345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E256CD7-08FF-0255-7F49-3218B96BD1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0392" y="1537"/>
            <a:ext cx="4986997" cy="69050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6D3190-F03A-E950-8578-78DE913360C9}"/>
              </a:ext>
            </a:extLst>
          </p:cNvPr>
          <p:cNvSpPr txBox="1"/>
          <p:nvPr/>
        </p:nvSpPr>
        <p:spPr>
          <a:xfrm>
            <a:off x="610876" y="-11050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Formulas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7076C2-BC74-7C5C-D740-B4C1593B6AF2}"/>
                  </a:ext>
                </a:extLst>
              </p:cNvPr>
              <p:cNvSpPr txBox="1"/>
              <p:nvPr/>
            </p:nvSpPr>
            <p:spPr>
              <a:xfrm>
                <a:off x="-676251" y="7503471"/>
                <a:ext cx="3360728" cy="529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=|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7076C2-BC74-7C5C-D740-B4C1593B6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6251" y="7503471"/>
                <a:ext cx="3360728" cy="5291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ED66791-45BE-E18A-1914-9A15337EF3A0}"/>
              </a:ext>
            </a:extLst>
          </p:cNvPr>
          <p:cNvSpPr txBox="1"/>
          <p:nvPr/>
        </p:nvSpPr>
        <p:spPr>
          <a:xfrm>
            <a:off x="1213219" y="-621282"/>
            <a:ext cx="62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45483-EB01-E11F-74CB-191C46F9F924}"/>
              </a:ext>
            </a:extLst>
          </p:cNvPr>
          <p:cNvSpPr txBox="1"/>
          <p:nvPr/>
        </p:nvSpPr>
        <p:spPr>
          <a:xfrm>
            <a:off x="4961664" y="8137905"/>
            <a:ext cx="1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Current 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2AF8B3-DE94-55A3-5F78-6BA71487FC67}"/>
                  </a:ext>
                </a:extLst>
              </p:cNvPr>
              <p:cNvSpPr txBox="1"/>
              <p:nvPr/>
            </p:nvSpPr>
            <p:spPr>
              <a:xfrm>
                <a:off x="4866577" y="-1091921"/>
                <a:ext cx="3845540" cy="529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2AF8B3-DE94-55A3-5F78-6BA71487F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77" y="-1091921"/>
                <a:ext cx="3845540" cy="5291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9D24D3A-22CE-9409-F81D-3CA8B6F001FA}"/>
              </a:ext>
            </a:extLst>
          </p:cNvPr>
          <p:cNvSpPr/>
          <p:nvPr/>
        </p:nvSpPr>
        <p:spPr>
          <a:xfrm>
            <a:off x="179607" y="7791525"/>
            <a:ext cx="1301963" cy="1053397"/>
          </a:xfrm>
          <a:custGeom>
            <a:avLst/>
            <a:gdLst>
              <a:gd name="connsiteX0" fmla="*/ 467529 w 1301963"/>
              <a:gd name="connsiteY0" fmla="*/ 0 h 1053397"/>
              <a:gd name="connsiteX1" fmla="*/ 350797 w 1301963"/>
              <a:gd name="connsiteY1" fmla="*/ 233464 h 1053397"/>
              <a:gd name="connsiteX2" fmla="*/ 263248 w 1301963"/>
              <a:gd name="connsiteY2" fmla="*/ 291830 h 1053397"/>
              <a:gd name="connsiteX3" fmla="*/ 107605 w 1301963"/>
              <a:gd name="connsiteY3" fmla="*/ 369651 h 1053397"/>
              <a:gd name="connsiteX4" fmla="*/ 601 w 1301963"/>
              <a:gd name="connsiteY4" fmla="*/ 476656 h 1053397"/>
              <a:gd name="connsiteX5" fmla="*/ 29784 w 1301963"/>
              <a:gd name="connsiteY5" fmla="*/ 651754 h 1053397"/>
              <a:gd name="connsiteX6" fmla="*/ 224337 w 1301963"/>
              <a:gd name="connsiteY6" fmla="*/ 797668 h 1053397"/>
              <a:gd name="connsiteX7" fmla="*/ 710720 w 1301963"/>
              <a:gd name="connsiteY7" fmla="*/ 924128 h 1053397"/>
              <a:gd name="connsiteX8" fmla="*/ 1197103 w 1301963"/>
              <a:gd name="connsiteY8" fmla="*/ 972766 h 1053397"/>
              <a:gd name="connsiteX9" fmla="*/ 983095 w 1301963"/>
              <a:gd name="connsiteY9" fmla="*/ 875490 h 1053397"/>
              <a:gd name="connsiteX10" fmla="*/ 924729 w 1301963"/>
              <a:gd name="connsiteY10" fmla="*/ 846307 h 1053397"/>
              <a:gd name="connsiteX11" fmla="*/ 1187375 w 1301963"/>
              <a:gd name="connsiteY11" fmla="*/ 992222 h 1053397"/>
              <a:gd name="connsiteX12" fmla="*/ 1294380 w 1301963"/>
              <a:gd name="connsiteY12" fmla="*/ 1031132 h 1053397"/>
              <a:gd name="connsiteX13" fmla="*/ 1099827 w 1301963"/>
              <a:gd name="connsiteY13" fmla="*/ 1011677 h 1053397"/>
              <a:gd name="connsiteX14" fmla="*/ 866363 w 1301963"/>
              <a:gd name="connsiteY14" fmla="*/ 1021405 h 1053397"/>
              <a:gd name="connsiteX15" fmla="*/ 837180 w 1301963"/>
              <a:gd name="connsiteY15" fmla="*/ 1050588 h 1053397"/>
              <a:gd name="connsiteX16" fmla="*/ 876090 w 1301963"/>
              <a:gd name="connsiteY16" fmla="*/ 885217 h 1053397"/>
              <a:gd name="connsiteX17" fmla="*/ 905273 w 1301963"/>
              <a:gd name="connsiteY17" fmla="*/ 904673 h 1053397"/>
              <a:gd name="connsiteX18" fmla="*/ 1206831 w 1301963"/>
              <a:gd name="connsiteY18" fmla="*/ 972766 h 1053397"/>
              <a:gd name="connsiteX19" fmla="*/ 934456 w 1301963"/>
              <a:gd name="connsiteY19" fmla="*/ 963039 h 1053397"/>
              <a:gd name="connsiteX20" fmla="*/ 1022005 w 1301963"/>
              <a:gd name="connsiteY20" fmla="*/ 972766 h 1053397"/>
              <a:gd name="connsiteX21" fmla="*/ 915001 w 1301963"/>
              <a:gd name="connsiteY21" fmla="*/ 924128 h 1053397"/>
              <a:gd name="connsiteX22" fmla="*/ 876090 w 1301963"/>
              <a:gd name="connsiteY22" fmla="*/ 1001949 h 1053397"/>
              <a:gd name="connsiteX23" fmla="*/ 856635 w 1301963"/>
              <a:gd name="connsiteY23" fmla="*/ 1031132 h 1053397"/>
              <a:gd name="connsiteX24" fmla="*/ 944184 w 1301963"/>
              <a:gd name="connsiteY24" fmla="*/ 992222 h 1053397"/>
              <a:gd name="connsiteX25" fmla="*/ 1070644 w 1301963"/>
              <a:gd name="connsiteY25" fmla="*/ 972766 h 1053397"/>
              <a:gd name="connsiteX26" fmla="*/ 1187375 w 1301963"/>
              <a:gd name="connsiteY26" fmla="*/ 992222 h 1053397"/>
              <a:gd name="connsiteX27" fmla="*/ 944184 w 1301963"/>
              <a:gd name="connsiteY27" fmla="*/ 982494 h 1053397"/>
              <a:gd name="connsiteX28" fmla="*/ 963639 w 1301963"/>
              <a:gd name="connsiteY28" fmla="*/ 943583 h 1053397"/>
              <a:gd name="connsiteX29" fmla="*/ 1041461 w 1301963"/>
              <a:gd name="connsiteY29" fmla="*/ 933856 h 1053397"/>
              <a:gd name="connsiteX30" fmla="*/ 1119282 w 1301963"/>
              <a:gd name="connsiteY30" fmla="*/ 943583 h 1053397"/>
              <a:gd name="connsiteX31" fmla="*/ 1041461 w 1301963"/>
              <a:gd name="connsiteY31" fmla="*/ 894945 h 1053397"/>
              <a:gd name="connsiteX32" fmla="*/ 1002550 w 1301963"/>
              <a:gd name="connsiteY32" fmla="*/ 875490 h 1053397"/>
              <a:gd name="connsiteX33" fmla="*/ 1099827 w 1301963"/>
              <a:gd name="connsiteY33" fmla="*/ 943583 h 1053397"/>
              <a:gd name="connsiteX34" fmla="*/ 1177648 w 1301963"/>
              <a:gd name="connsiteY34" fmla="*/ 982494 h 1053397"/>
              <a:gd name="connsiteX35" fmla="*/ 1216558 w 1301963"/>
              <a:gd name="connsiteY35" fmla="*/ 1001949 h 105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1963" h="1053397">
                <a:moveTo>
                  <a:pt x="467529" y="0"/>
                </a:moveTo>
                <a:cubicBezTo>
                  <a:pt x="446097" y="50008"/>
                  <a:pt x="394891" y="186431"/>
                  <a:pt x="350797" y="233464"/>
                </a:cubicBezTo>
                <a:cubicBezTo>
                  <a:pt x="326809" y="259051"/>
                  <a:pt x="293176" y="273541"/>
                  <a:pt x="263248" y="291830"/>
                </a:cubicBezTo>
                <a:cubicBezTo>
                  <a:pt x="187328" y="338225"/>
                  <a:pt x="181813" y="337848"/>
                  <a:pt x="107605" y="369651"/>
                </a:cubicBezTo>
                <a:cubicBezTo>
                  <a:pt x="71937" y="405319"/>
                  <a:pt x="-7692" y="426900"/>
                  <a:pt x="601" y="476656"/>
                </a:cubicBezTo>
                <a:cubicBezTo>
                  <a:pt x="10329" y="535022"/>
                  <a:pt x="7808" y="596815"/>
                  <a:pt x="29784" y="651754"/>
                </a:cubicBezTo>
                <a:cubicBezTo>
                  <a:pt x="49432" y="700873"/>
                  <a:pt x="199206" y="786245"/>
                  <a:pt x="224337" y="797668"/>
                </a:cubicBezTo>
                <a:cubicBezTo>
                  <a:pt x="377977" y="867505"/>
                  <a:pt x="545778" y="897088"/>
                  <a:pt x="710720" y="924128"/>
                </a:cubicBezTo>
                <a:cubicBezTo>
                  <a:pt x="959721" y="964948"/>
                  <a:pt x="980301" y="961356"/>
                  <a:pt x="1197103" y="972766"/>
                </a:cubicBezTo>
                <a:cubicBezTo>
                  <a:pt x="1027632" y="871083"/>
                  <a:pt x="1175860" y="950453"/>
                  <a:pt x="983095" y="875490"/>
                </a:cubicBezTo>
                <a:cubicBezTo>
                  <a:pt x="962822" y="867606"/>
                  <a:pt x="909348" y="830926"/>
                  <a:pt x="924729" y="846307"/>
                </a:cubicBezTo>
                <a:cubicBezTo>
                  <a:pt x="999452" y="921030"/>
                  <a:pt x="1091580" y="953195"/>
                  <a:pt x="1187375" y="992222"/>
                </a:cubicBezTo>
                <a:cubicBezTo>
                  <a:pt x="1222523" y="1006542"/>
                  <a:pt x="1331430" y="1022899"/>
                  <a:pt x="1294380" y="1031132"/>
                </a:cubicBezTo>
                <a:cubicBezTo>
                  <a:pt x="1230758" y="1045270"/>
                  <a:pt x="1164678" y="1018162"/>
                  <a:pt x="1099827" y="1011677"/>
                </a:cubicBezTo>
                <a:cubicBezTo>
                  <a:pt x="1022006" y="1014920"/>
                  <a:pt x="943411" y="1009990"/>
                  <a:pt x="866363" y="1021405"/>
                </a:cubicBezTo>
                <a:cubicBezTo>
                  <a:pt x="852755" y="1023421"/>
                  <a:pt x="836200" y="1064310"/>
                  <a:pt x="837180" y="1050588"/>
                </a:cubicBezTo>
                <a:cubicBezTo>
                  <a:pt x="841214" y="994103"/>
                  <a:pt x="863120" y="940341"/>
                  <a:pt x="876090" y="885217"/>
                </a:cubicBezTo>
                <a:cubicBezTo>
                  <a:pt x="885818" y="891702"/>
                  <a:pt x="894658" y="899774"/>
                  <a:pt x="905273" y="904673"/>
                </a:cubicBezTo>
                <a:cubicBezTo>
                  <a:pt x="1035295" y="964683"/>
                  <a:pt x="1029273" y="947401"/>
                  <a:pt x="1206831" y="972766"/>
                </a:cubicBezTo>
                <a:cubicBezTo>
                  <a:pt x="1333674" y="1015049"/>
                  <a:pt x="1225605" y="976273"/>
                  <a:pt x="934456" y="963039"/>
                </a:cubicBezTo>
                <a:cubicBezTo>
                  <a:pt x="905124" y="961706"/>
                  <a:pt x="992822" y="969524"/>
                  <a:pt x="1022005" y="972766"/>
                </a:cubicBezTo>
                <a:cubicBezTo>
                  <a:pt x="986337" y="956553"/>
                  <a:pt x="953420" y="916444"/>
                  <a:pt x="915001" y="924128"/>
                </a:cubicBezTo>
                <a:cubicBezTo>
                  <a:pt x="886562" y="929816"/>
                  <a:pt x="889978" y="976488"/>
                  <a:pt x="876090" y="1001949"/>
                </a:cubicBezTo>
                <a:cubicBezTo>
                  <a:pt x="870492" y="1012213"/>
                  <a:pt x="845061" y="1032785"/>
                  <a:pt x="856635" y="1031132"/>
                </a:cubicBezTo>
                <a:cubicBezTo>
                  <a:pt x="888249" y="1026616"/>
                  <a:pt x="913374" y="1000625"/>
                  <a:pt x="944184" y="992222"/>
                </a:cubicBezTo>
                <a:cubicBezTo>
                  <a:pt x="985331" y="981000"/>
                  <a:pt x="1028491" y="979251"/>
                  <a:pt x="1070644" y="972766"/>
                </a:cubicBezTo>
                <a:cubicBezTo>
                  <a:pt x="1109554" y="979251"/>
                  <a:pt x="1226706" y="989196"/>
                  <a:pt x="1187375" y="992222"/>
                </a:cubicBezTo>
                <a:cubicBezTo>
                  <a:pt x="1106485" y="998444"/>
                  <a:pt x="1023461" y="999728"/>
                  <a:pt x="944184" y="982494"/>
                </a:cubicBezTo>
                <a:cubicBezTo>
                  <a:pt x="930014" y="979413"/>
                  <a:pt x="950669" y="950068"/>
                  <a:pt x="963639" y="943583"/>
                </a:cubicBezTo>
                <a:cubicBezTo>
                  <a:pt x="987022" y="931892"/>
                  <a:pt x="1015520" y="937098"/>
                  <a:pt x="1041461" y="933856"/>
                </a:cubicBezTo>
                <a:cubicBezTo>
                  <a:pt x="1067401" y="937098"/>
                  <a:pt x="1119282" y="969725"/>
                  <a:pt x="1119282" y="943583"/>
                </a:cubicBezTo>
                <a:cubicBezTo>
                  <a:pt x="1119282" y="912993"/>
                  <a:pt x="1067884" y="910358"/>
                  <a:pt x="1041461" y="894945"/>
                </a:cubicBezTo>
                <a:cubicBezTo>
                  <a:pt x="1028935" y="887638"/>
                  <a:pt x="991410" y="866207"/>
                  <a:pt x="1002550" y="875490"/>
                </a:cubicBezTo>
                <a:cubicBezTo>
                  <a:pt x="1032957" y="900829"/>
                  <a:pt x="1066054" y="922944"/>
                  <a:pt x="1099827" y="943583"/>
                </a:cubicBezTo>
                <a:cubicBezTo>
                  <a:pt x="1124574" y="958706"/>
                  <a:pt x="1151245" y="970493"/>
                  <a:pt x="1177648" y="982494"/>
                </a:cubicBezTo>
                <a:cubicBezTo>
                  <a:pt x="1218633" y="1001124"/>
                  <a:pt x="1196248" y="981639"/>
                  <a:pt x="1216558" y="1001949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D572AB-DDDE-FC76-08BD-C6B02291EDF4}"/>
                  </a:ext>
                </a:extLst>
              </p:cNvPr>
              <p:cNvSpPr txBox="1"/>
              <p:nvPr/>
            </p:nvSpPr>
            <p:spPr>
              <a:xfrm>
                <a:off x="-2374922" y="7394368"/>
                <a:ext cx="2249013" cy="4859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D572AB-DDDE-FC76-08BD-C6B02291E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74922" y="7394368"/>
                <a:ext cx="2249013" cy="485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3DBAA6-1479-669D-158D-993F1AC5DBDA}"/>
                  </a:ext>
                </a:extLst>
              </p:cNvPr>
              <p:cNvSpPr txBox="1"/>
              <p:nvPr/>
            </p:nvSpPr>
            <p:spPr>
              <a:xfrm>
                <a:off x="10491202" y="7450543"/>
                <a:ext cx="1277593" cy="4859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3DBAA6-1479-669D-158D-993F1AC5D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1202" y="7450543"/>
                <a:ext cx="1277593" cy="4859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B0182-79E0-B9CD-B8B5-996DA04AE71D}"/>
              </a:ext>
            </a:extLst>
          </p:cNvPr>
          <p:cNvSpPr/>
          <p:nvPr/>
        </p:nvSpPr>
        <p:spPr>
          <a:xfrm>
            <a:off x="8703024" y="7604514"/>
            <a:ext cx="1857983" cy="1016533"/>
          </a:xfrm>
          <a:custGeom>
            <a:avLst/>
            <a:gdLst>
              <a:gd name="connsiteX0" fmla="*/ 1857983 w 1857983"/>
              <a:gd name="connsiteY0" fmla="*/ 0 h 1016533"/>
              <a:gd name="connsiteX1" fmla="*/ 1809345 w 1857983"/>
              <a:gd name="connsiteY1" fmla="*/ 9728 h 1016533"/>
              <a:gd name="connsiteX2" fmla="*/ 1614792 w 1857983"/>
              <a:gd name="connsiteY2" fmla="*/ 68094 h 1016533"/>
              <a:gd name="connsiteX3" fmla="*/ 992222 w 1857983"/>
              <a:gd name="connsiteY3" fmla="*/ 145915 h 1016533"/>
              <a:gd name="connsiteX4" fmla="*/ 359924 w 1857983"/>
              <a:gd name="connsiteY4" fmla="*/ 165370 h 1016533"/>
              <a:gd name="connsiteX5" fmla="*/ 19456 w 1857983"/>
              <a:gd name="connsiteY5" fmla="*/ 243192 h 1016533"/>
              <a:gd name="connsiteX6" fmla="*/ 0 w 1857983"/>
              <a:gd name="connsiteY6" fmla="*/ 340468 h 1016533"/>
              <a:gd name="connsiteX7" fmla="*/ 29183 w 1857983"/>
              <a:gd name="connsiteY7" fmla="*/ 457200 h 1016533"/>
              <a:gd name="connsiteX8" fmla="*/ 379379 w 1857983"/>
              <a:gd name="connsiteY8" fmla="*/ 739302 h 1016533"/>
              <a:gd name="connsiteX9" fmla="*/ 758758 w 1857983"/>
              <a:gd name="connsiteY9" fmla="*/ 817123 h 1016533"/>
              <a:gd name="connsiteX10" fmla="*/ 1138137 w 1857983"/>
              <a:gd name="connsiteY10" fmla="*/ 865762 h 1016533"/>
              <a:gd name="connsiteX11" fmla="*/ 1342417 w 1857983"/>
              <a:gd name="connsiteY11" fmla="*/ 856034 h 1016533"/>
              <a:gd name="connsiteX12" fmla="*/ 1138137 w 1857983"/>
              <a:gd name="connsiteY12" fmla="*/ 758758 h 1016533"/>
              <a:gd name="connsiteX13" fmla="*/ 1070043 w 1857983"/>
              <a:gd name="connsiteY13" fmla="*/ 710119 h 1016533"/>
              <a:gd name="connsiteX14" fmla="*/ 1157592 w 1857983"/>
              <a:gd name="connsiteY14" fmla="*/ 797668 h 1016533"/>
              <a:gd name="connsiteX15" fmla="*/ 1536971 w 1857983"/>
              <a:gd name="connsiteY15" fmla="*/ 894945 h 1016533"/>
              <a:gd name="connsiteX16" fmla="*/ 1138137 w 1857983"/>
              <a:gd name="connsiteY16" fmla="*/ 953311 h 1016533"/>
              <a:gd name="connsiteX17" fmla="*/ 1070043 w 1857983"/>
              <a:gd name="connsiteY17" fmla="*/ 1011677 h 1016533"/>
              <a:gd name="connsiteX18" fmla="*/ 1118681 w 1857983"/>
              <a:gd name="connsiteY18" fmla="*/ 875489 h 1016533"/>
              <a:gd name="connsiteX19" fmla="*/ 1138137 w 1857983"/>
              <a:gd name="connsiteY19" fmla="*/ 710119 h 1016533"/>
              <a:gd name="connsiteX20" fmla="*/ 1157592 w 1857983"/>
              <a:gd name="connsiteY20" fmla="*/ 826851 h 1016533"/>
              <a:gd name="connsiteX21" fmla="*/ 1196503 w 1857983"/>
              <a:gd name="connsiteY21" fmla="*/ 943583 h 1016533"/>
              <a:gd name="connsiteX22" fmla="*/ 1040860 w 1857983"/>
              <a:gd name="connsiteY22" fmla="*/ 933855 h 1016533"/>
              <a:gd name="connsiteX23" fmla="*/ 1167320 w 1857983"/>
              <a:gd name="connsiteY23" fmla="*/ 885217 h 1016533"/>
              <a:gd name="connsiteX24" fmla="*/ 1313234 w 1857983"/>
              <a:gd name="connsiteY24" fmla="*/ 856034 h 1016533"/>
              <a:gd name="connsiteX25" fmla="*/ 1177047 w 1857983"/>
              <a:gd name="connsiteY25" fmla="*/ 817123 h 1016533"/>
              <a:gd name="connsiteX26" fmla="*/ 1245141 w 1857983"/>
              <a:gd name="connsiteY26" fmla="*/ 836579 h 1016533"/>
              <a:gd name="connsiteX27" fmla="*/ 1245141 w 1857983"/>
              <a:gd name="connsiteY27" fmla="*/ 836579 h 1016533"/>
              <a:gd name="connsiteX28" fmla="*/ 1361873 w 1857983"/>
              <a:gd name="connsiteY28" fmla="*/ 894945 h 1016533"/>
              <a:gd name="connsiteX29" fmla="*/ 1245141 w 1857983"/>
              <a:gd name="connsiteY29" fmla="*/ 817123 h 1016533"/>
              <a:gd name="connsiteX30" fmla="*/ 1177047 w 1857983"/>
              <a:gd name="connsiteY30" fmla="*/ 797668 h 1016533"/>
              <a:gd name="connsiteX31" fmla="*/ 1284051 w 1857983"/>
              <a:gd name="connsiteY31" fmla="*/ 875489 h 1016533"/>
              <a:gd name="connsiteX32" fmla="*/ 1167320 w 1857983"/>
              <a:gd name="connsiteY32" fmla="*/ 856034 h 1016533"/>
              <a:gd name="connsiteX33" fmla="*/ 1050588 w 1857983"/>
              <a:gd name="connsiteY33" fmla="*/ 846306 h 1016533"/>
              <a:gd name="connsiteX34" fmla="*/ 1079771 w 1857983"/>
              <a:gd name="connsiteY34" fmla="*/ 894945 h 1016533"/>
              <a:gd name="connsiteX35" fmla="*/ 1089498 w 1857983"/>
              <a:gd name="connsiteY35" fmla="*/ 943583 h 1016533"/>
              <a:gd name="connsiteX36" fmla="*/ 1206230 w 1857983"/>
              <a:gd name="connsiteY36" fmla="*/ 758758 h 1016533"/>
              <a:gd name="connsiteX37" fmla="*/ 1225686 w 1857983"/>
              <a:gd name="connsiteY37" fmla="*/ 885217 h 1016533"/>
              <a:gd name="connsiteX38" fmla="*/ 1215958 w 1857983"/>
              <a:gd name="connsiteY38" fmla="*/ 1011677 h 1016533"/>
              <a:gd name="connsiteX39" fmla="*/ 1235413 w 1857983"/>
              <a:gd name="connsiteY39" fmla="*/ 933855 h 1016533"/>
              <a:gd name="connsiteX40" fmla="*/ 1342417 w 1857983"/>
              <a:gd name="connsiteY40" fmla="*/ 914400 h 1016533"/>
              <a:gd name="connsiteX41" fmla="*/ 1225686 w 1857983"/>
              <a:gd name="connsiteY41" fmla="*/ 885217 h 101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857983" h="1016533">
                <a:moveTo>
                  <a:pt x="1857983" y="0"/>
                </a:moveTo>
                <a:cubicBezTo>
                  <a:pt x="1841770" y="3243"/>
                  <a:pt x="1825266" y="5270"/>
                  <a:pt x="1809345" y="9728"/>
                </a:cubicBezTo>
                <a:cubicBezTo>
                  <a:pt x="1744146" y="27984"/>
                  <a:pt x="1680788" y="52970"/>
                  <a:pt x="1614792" y="68094"/>
                </a:cubicBezTo>
                <a:cubicBezTo>
                  <a:pt x="1401828" y="116898"/>
                  <a:pt x="1212415" y="135014"/>
                  <a:pt x="992222" y="145915"/>
                </a:cubicBezTo>
                <a:cubicBezTo>
                  <a:pt x="781614" y="156341"/>
                  <a:pt x="359924" y="165370"/>
                  <a:pt x="359924" y="165370"/>
                </a:cubicBezTo>
                <a:cubicBezTo>
                  <a:pt x="344476" y="167025"/>
                  <a:pt x="74894" y="150795"/>
                  <a:pt x="19456" y="243192"/>
                </a:cubicBezTo>
                <a:cubicBezTo>
                  <a:pt x="2443" y="271547"/>
                  <a:pt x="6485" y="308043"/>
                  <a:pt x="0" y="340468"/>
                </a:cubicBezTo>
                <a:cubicBezTo>
                  <a:pt x="9728" y="379379"/>
                  <a:pt x="8736" y="422695"/>
                  <a:pt x="29183" y="457200"/>
                </a:cubicBezTo>
                <a:cubicBezTo>
                  <a:pt x="100147" y="576952"/>
                  <a:pt x="253510" y="694639"/>
                  <a:pt x="379379" y="739302"/>
                </a:cubicBezTo>
                <a:cubicBezTo>
                  <a:pt x="501040" y="782472"/>
                  <a:pt x="631422" y="795900"/>
                  <a:pt x="758758" y="817123"/>
                </a:cubicBezTo>
                <a:cubicBezTo>
                  <a:pt x="884518" y="838083"/>
                  <a:pt x="1011677" y="849549"/>
                  <a:pt x="1138137" y="865762"/>
                </a:cubicBezTo>
                <a:cubicBezTo>
                  <a:pt x="1206230" y="862519"/>
                  <a:pt x="1342417" y="924204"/>
                  <a:pt x="1342417" y="856034"/>
                </a:cubicBezTo>
                <a:cubicBezTo>
                  <a:pt x="1342417" y="780614"/>
                  <a:pt x="1199508" y="802595"/>
                  <a:pt x="1138137" y="758758"/>
                </a:cubicBezTo>
                <a:cubicBezTo>
                  <a:pt x="1115439" y="742545"/>
                  <a:pt x="1057569" y="685170"/>
                  <a:pt x="1070043" y="710119"/>
                </a:cubicBezTo>
                <a:cubicBezTo>
                  <a:pt x="1088500" y="747033"/>
                  <a:pt x="1121456" y="777731"/>
                  <a:pt x="1157592" y="797668"/>
                </a:cubicBezTo>
                <a:cubicBezTo>
                  <a:pt x="1281210" y="865871"/>
                  <a:pt x="1402112" y="873651"/>
                  <a:pt x="1536971" y="894945"/>
                </a:cubicBezTo>
                <a:cubicBezTo>
                  <a:pt x="1303787" y="902232"/>
                  <a:pt x="1280587" y="855376"/>
                  <a:pt x="1138137" y="953311"/>
                </a:cubicBezTo>
                <a:cubicBezTo>
                  <a:pt x="1113502" y="970247"/>
                  <a:pt x="1092741" y="992222"/>
                  <a:pt x="1070043" y="1011677"/>
                </a:cubicBezTo>
                <a:cubicBezTo>
                  <a:pt x="1086256" y="966281"/>
                  <a:pt x="1108063" y="922509"/>
                  <a:pt x="1118681" y="875489"/>
                </a:cubicBezTo>
                <a:cubicBezTo>
                  <a:pt x="1130906" y="821349"/>
                  <a:pt x="1103464" y="753460"/>
                  <a:pt x="1138137" y="710119"/>
                </a:cubicBezTo>
                <a:cubicBezTo>
                  <a:pt x="1162780" y="679316"/>
                  <a:pt x="1149466" y="788250"/>
                  <a:pt x="1157592" y="826851"/>
                </a:cubicBezTo>
                <a:cubicBezTo>
                  <a:pt x="1168372" y="878055"/>
                  <a:pt x="1178245" y="897940"/>
                  <a:pt x="1196503" y="943583"/>
                </a:cubicBezTo>
                <a:cubicBezTo>
                  <a:pt x="1430863" y="891503"/>
                  <a:pt x="1130424" y="963710"/>
                  <a:pt x="1040860" y="933855"/>
                </a:cubicBezTo>
                <a:cubicBezTo>
                  <a:pt x="998014" y="919573"/>
                  <a:pt x="1123894" y="897624"/>
                  <a:pt x="1167320" y="885217"/>
                </a:cubicBezTo>
                <a:cubicBezTo>
                  <a:pt x="1215013" y="871591"/>
                  <a:pt x="1264596" y="865762"/>
                  <a:pt x="1313234" y="856034"/>
                </a:cubicBezTo>
                <a:lnTo>
                  <a:pt x="1177047" y="817123"/>
                </a:lnTo>
                <a:lnTo>
                  <a:pt x="1245141" y="836579"/>
                </a:lnTo>
                <a:lnTo>
                  <a:pt x="1245141" y="836579"/>
                </a:lnTo>
                <a:cubicBezTo>
                  <a:pt x="1284052" y="856034"/>
                  <a:pt x="1361873" y="938448"/>
                  <a:pt x="1361873" y="894945"/>
                </a:cubicBezTo>
                <a:cubicBezTo>
                  <a:pt x="1361873" y="848180"/>
                  <a:pt x="1286524" y="838904"/>
                  <a:pt x="1245141" y="817123"/>
                </a:cubicBezTo>
                <a:cubicBezTo>
                  <a:pt x="1224251" y="806128"/>
                  <a:pt x="1199745" y="804153"/>
                  <a:pt x="1177047" y="797668"/>
                </a:cubicBezTo>
                <a:cubicBezTo>
                  <a:pt x="1212715" y="823608"/>
                  <a:pt x="1291301" y="831986"/>
                  <a:pt x="1284051" y="875489"/>
                </a:cubicBezTo>
                <a:cubicBezTo>
                  <a:pt x="1277566" y="914399"/>
                  <a:pt x="1206462" y="860927"/>
                  <a:pt x="1167320" y="856034"/>
                </a:cubicBezTo>
                <a:cubicBezTo>
                  <a:pt x="1128576" y="851191"/>
                  <a:pt x="1089499" y="849549"/>
                  <a:pt x="1050588" y="846306"/>
                </a:cubicBezTo>
                <a:cubicBezTo>
                  <a:pt x="1060316" y="862519"/>
                  <a:pt x="1072749" y="877390"/>
                  <a:pt x="1079771" y="894945"/>
                </a:cubicBezTo>
                <a:cubicBezTo>
                  <a:pt x="1085911" y="910296"/>
                  <a:pt x="1075478" y="952346"/>
                  <a:pt x="1089498" y="943583"/>
                </a:cubicBezTo>
                <a:cubicBezTo>
                  <a:pt x="1117075" y="926347"/>
                  <a:pt x="1188691" y="790329"/>
                  <a:pt x="1206230" y="758758"/>
                </a:cubicBezTo>
                <a:cubicBezTo>
                  <a:pt x="1212715" y="800911"/>
                  <a:pt x="1224047" y="842600"/>
                  <a:pt x="1225686" y="885217"/>
                </a:cubicBezTo>
                <a:cubicBezTo>
                  <a:pt x="1227311" y="927464"/>
                  <a:pt x="1207667" y="970220"/>
                  <a:pt x="1215958" y="1011677"/>
                </a:cubicBezTo>
                <a:cubicBezTo>
                  <a:pt x="1221202" y="1037897"/>
                  <a:pt x="1214219" y="950158"/>
                  <a:pt x="1235413" y="933855"/>
                </a:cubicBezTo>
                <a:cubicBezTo>
                  <a:pt x="1264148" y="911751"/>
                  <a:pt x="1306749" y="920885"/>
                  <a:pt x="1342417" y="914400"/>
                </a:cubicBezTo>
                <a:cubicBezTo>
                  <a:pt x="1238930" y="883354"/>
                  <a:pt x="1278994" y="885217"/>
                  <a:pt x="1225686" y="88521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22F654-AADD-C57F-8A92-3AADC11127D3}"/>
                  </a:ext>
                </a:extLst>
              </p:cNvPr>
              <p:cNvSpPr txBox="1"/>
              <p:nvPr/>
            </p:nvSpPr>
            <p:spPr>
              <a:xfrm>
                <a:off x="-2219959" y="-867503"/>
                <a:ext cx="1626151" cy="43088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8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22F654-AADD-C57F-8A92-3AADC111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19959" y="-867503"/>
                <a:ext cx="162615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15215E-4CC2-6277-0B28-F1F8376DCCAE}"/>
                  </a:ext>
                </a:extLst>
              </p:cNvPr>
              <p:cNvSpPr txBox="1"/>
              <p:nvPr/>
            </p:nvSpPr>
            <p:spPr>
              <a:xfrm>
                <a:off x="3727461" y="7601703"/>
                <a:ext cx="4446154" cy="43088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2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2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are random numbers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15215E-4CC2-6277-0B28-F1F8376DC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461" y="7601703"/>
                <a:ext cx="4446154" cy="430887"/>
              </a:xfrm>
              <a:prstGeom prst="rect">
                <a:avLst/>
              </a:prstGeom>
              <a:blipFill>
                <a:blip r:embed="rId9"/>
                <a:stretch>
                  <a:fillRect t="-24658" r="-3825" b="-53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C32E5D3-2B37-67CA-238A-39300ED4C96E}"/>
              </a:ext>
            </a:extLst>
          </p:cNvPr>
          <p:cNvSpPr txBox="1"/>
          <p:nvPr/>
        </p:nvSpPr>
        <p:spPr>
          <a:xfrm rot="2045068">
            <a:off x="8623419" y="-2184194"/>
            <a:ext cx="324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Encircling prey</a:t>
            </a:r>
          </a:p>
        </p:txBody>
      </p:sp>
    </p:spTree>
    <p:extLst>
      <p:ext uri="{BB962C8B-B14F-4D97-AF65-F5344CB8AC3E}">
        <p14:creationId xmlns:p14="http://schemas.microsoft.com/office/powerpoint/2010/main" val="316412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5FF7A6-6275-5676-C39B-1F0DE0C52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858" y="1663415"/>
            <a:ext cx="5892189" cy="4736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2C08B6-B385-05D1-00F4-45D0906C8911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Formulas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A1BF51-F199-2A5D-F1ED-03F07BBD7859}"/>
              </a:ext>
            </a:extLst>
          </p:cNvPr>
          <p:cNvSpPr txBox="1"/>
          <p:nvPr/>
        </p:nvSpPr>
        <p:spPr>
          <a:xfrm rot="2045068">
            <a:off x="8819242" y="1188928"/>
            <a:ext cx="324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Hunting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554F8-7752-D6ED-AC9E-ADB86B1DC58B}"/>
              </a:ext>
            </a:extLst>
          </p:cNvPr>
          <p:cNvSpPr txBox="1"/>
          <p:nvPr/>
        </p:nvSpPr>
        <p:spPr>
          <a:xfrm rot="2045068">
            <a:off x="7939216" y="1213383"/>
            <a:ext cx="3243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Exploitation</a:t>
            </a:r>
          </a:p>
        </p:txBody>
      </p:sp>
    </p:spTree>
    <p:extLst>
      <p:ext uri="{BB962C8B-B14F-4D97-AF65-F5344CB8AC3E}">
        <p14:creationId xmlns:p14="http://schemas.microsoft.com/office/powerpoint/2010/main" val="259369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3ED5EB-07C1-728F-3261-590E07359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159" y="145632"/>
            <a:ext cx="4510125" cy="3625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E0EB9-525F-0B11-AB60-50CE9AE69FDC}"/>
              </a:ext>
            </a:extLst>
          </p:cNvPr>
          <p:cNvSpPr txBox="1"/>
          <p:nvPr/>
        </p:nvSpPr>
        <p:spPr>
          <a:xfrm>
            <a:off x="4532993" y="-4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Formulas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E9B7C-2245-4DD6-0EC4-BA9CF90D12F2}"/>
              </a:ext>
            </a:extLst>
          </p:cNvPr>
          <p:cNvSpPr txBox="1"/>
          <p:nvPr/>
        </p:nvSpPr>
        <p:spPr>
          <a:xfrm rot="2045068">
            <a:off x="9053929" y="1763363"/>
            <a:ext cx="324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Hunting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27D17D-62F0-883A-E6FC-A0E611ECB7CA}"/>
                  </a:ext>
                </a:extLst>
              </p:cNvPr>
              <p:cNvSpPr txBox="1"/>
              <p:nvPr/>
            </p:nvSpPr>
            <p:spPr>
              <a:xfrm>
                <a:off x="1990582" y="4563891"/>
                <a:ext cx="2775503" cy="485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=|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800" dirty="0"/>
                  <a:t>|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27D17D-62F0-883A-E6FC-A0E611ECB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582" y="4563891"/>
                <a:ext cx="2775503" cy="485967"/>
              </a:xfrm>
              <a:prstGeom prst="rect">
                <a:avLst/>
              </a:prstGeom>
              <a:blipFill>
                <a:blip r:embed="rId5"/>
                <a:stretch>
                  <a:fillRect l="-220" t="-10127" r="-5495" b="-45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9925B6-6C93-6413-218F-0E4937D8E7C4}"/>
                  </a:ext>
                </a:extLst>
              </p:cNvPr>
              <p:cNvSpPr txBox="1"/>
              <p:nvPr/>
            </p:nvSpPr>
            <p:spPr>
              <a:xfrm>
                <a:off x="5937625" y="4542314"/>
                <a:ext cx="3232039" cy="485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.(</m:t>
                      </m:r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9925B6-6C93-6413-218F-0E4937D8E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625" y="4542314"/>
                <a:ext cx="3232039" cy="485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31DE69-B468-7239-B390-03F30C9EE738}"/>
                  </a:ext>
                </a:extLst>
              </p:cNvPr>
              <p:cNvSpPr txBox="1"/>
              <p:nvPr/>
            </p:nvSpPr>
            <p:spPr>
              <a:xfrm>
                <a:off x="1990582" y="5142807"/>
                <a:ext cx="2783454" cy="534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=|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800" dirty="0"/>
                  <a:t>|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31DE69-B468-7239-B390-03F30C9E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582" y="5142807"/>
                <a:ext cx="2783454" cy="534313"/>
              </a:xfrm>
              <a:prstGeom prst="rect">
                <a:avLst/>
              </a:prstGeom>
              <a:blipFill>
                <a:blip r:embed="rId7"/>
                <a:stretch>
                  <a:fillRect l="-219" t="-6897" r="-5263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466CF5-3DB6-9510-5D3E-ADCA7D13BD32}"/>
                  </a:ext>
                </a:extLst>
              </p:cNvPr>
              <p:cNvSpPr txBox="1"/>
              <p:nvPr/>
            </p:nvSpPr>
            <p:spPr>
              <a:xfrm>
                <a:off x="1990582" y="5721723"/>
                <a:ext cx="2775503" cy="485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=|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800" dirty="0"/>
                  <a:t>|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466CF5-3DB6-9510-5D3E-ADCA7D13B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582" y="5721723"/>
                <a:ext cx="2775503" cy="485967"/>
              </a:xfrm>
              <a:prstGeom prst="rect">
                <a:avLst/>
              </a:prstGeom>
              <a:blipFill>
                <a:blip r:embed="rId8"/>
                <a:stretch>
                  <a:fillRect t="-10127" r="-4835" b="-45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BDD4F9-2FA0-FF1B-25C8-C75C86848D5A}"/>
                  </a:ext>
                </a:extLst>
              </p:cNvPr>
              <p:cNvSpPr txBox="1"/>
              <p:nvPr/>
            </p:nvSpPr>
            <p:spPr>
              <a:xfrm>
                <a:off x="5937625" y="5166979"/>
                <a:ext cx="3115020" cy="534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.(</m:t>
                      </m:r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BDD4F9-2FA0-FF1B-25C8-C75C86848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625" y="5166979"/>
                <a:ext cx="3115020" cy="5343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8D56FE-CCC3-9B67-F32C-76C6D65C5BA0}"/>
                  </a:ext>
                </a:extLst>
              </p:cNvPr>
              <p:cNvSpPr txBox="1"/>
              <p:nvPr/>
            </p:nvSpPr>
            <p:spPr>
              <a:xfrm>
                <a:off x="5937625" y="5721722"/>
                <a:ext cx="3232039" cy="485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.(</m:t>
                      </m:r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8D56FE-CCC3-9B67-F32C-76C6D65C5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625" y="5721722"/>
                <a:ext cx="3232039" cy="4859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9080E8A-A7C3-BB58-D9C0-6FBE2D67E9AC}"/>
              </a:ext>
            </a:extLst>
          </p:cNvPr>
          <p:cNvSpPr txBox="1"/>
          <p:nvPr/>
        </p:nvSpPr>
        <p:spPr>
          <a:xfrm rot="2045068">
            <a:off x="8140761" y="1696607"/>
            <a:ext cx="3243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Exploitation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E329B5-AC2E-7117-9291-5327F3C74854}"/>
              </a:ext>
            </a:extLst>
          </p:cNvPr>
          <p:cNvCxnSpPr/>
          <p:nvPr/>
        </p:nvCxnSpPr>
        <p:spPr>
          <a:xfrm>
            <a:off x="4859761" y="4867275"/>
            <a:ext cx="960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FBE88C-EB75-9697-AB6B-B08D7944A447}"/>
              </a:ext>
            </a:extLst>
          </p:cNvPr>
          <p:cNvCxnSpPr/>
          <p:nvPr/>
        </p:nvCxnSpPr>
        <p:spPr>
          <a:xfrm>
            <a:off x="4859761" y="5448300"/>
            <a:ext cx="960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362892-A185-C5CB-2BDB-B6BE5CBD0521}"/>
              </a:ext>
            </a:extLst>
          </p:cNvPr>
          <p:cNvCxnSpPr/>
          <p:nvPr/>
        </p:nvCxnSpPr>
        <p:spPr>
          <a:xfrm>
            <a:off x="4859761" y="6000750"/>
            <a:ext cx="960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376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3ED5EB-07C1-728F-3261-590E07359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159" y="145632"/>
            <a:ext cx="4510125" cy="3625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E0EB9-525F-0B11-AB60-50CE9AE69FDC}"/>
              </a:ext>
            </a:extLst>
          </p:cNvPr>
          <p:cNvSpPr txBox="1"/>
          <p:nvPr/>
        </p:nvSpPr>
        <p:spPr>
          <a:xfrm>
            <a:off x="4532993" y="-4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Formulas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E9B7C-2245-4DD6-0EC4-BA9CF90D12F2}"/>
              </a:ext>
            </a:extLst>
          </p:cNvPr>
          <p:cNvSpPr txBox="1"/>
          <p:nvPr/>
        </p:nvSpPr>
        <p:spPr>
          <a:xfrm rot="2045068">
            <a:off x="9176374" y="1824020"/>
            <a:ext cx="324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Hunting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27D17D-62F0-883A-E6FC-A0E611ECB7CA}"/>
                  </a:ext>
                </a:extLst>
              </p:cNvPr>
              <p:cNvSpPr txBox="1"/>
              <p:nvPr/>
            </p:nvSpPr>
            <p:spPr>
              <a:xfrm>
                <a:off x="2944500" y="3947225"/>
                <a:ext cx="2775503" cy="347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=|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000" dirty="0"/>
                  <a:t>|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27D17D-62F0-883A-E6FC-A0E611ECB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500" y="3947225"/>
                <a:ext cx="2775503" cy="347146"/>
              </a:xfrm>
              <a:prstGeom prst="rect">
                <a:avLst/>
              </a:prstGeom>
              <a:blipFill>
                <a:blip r:embed="rId5"/>
                <a:stretch>
                  <a:fillRect l="-3077" t="-37500" b="-4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9925B6-6C93-6413-218F-0E4937D8E7C4}"/>
                  </a:ext>
                </a:extLst>
              </p:cNvPr>
              <p:cNvSpPr txBox="1"/>
              <p:nvPr/>
            </p:nvSpPr>
            <p:spPr>
              <a:xfrm>
                <a:off x="5876838" y="3925648"/>
                <a:ext cx="2775503" cy="347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9925B6-6C93-6413-218F-0E4937D8E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838" y="3925648"/>
                <a:ext cx="2775503" cy="347146"/>
              </a:xfrm>
              <a:prstGeom prst="rect">
                <a:avLst/>
              </a:prstGeom>
              <a:blipFill>
                <a:blip r:embed="rId6"/>
                <a:stretch>
                  <a:fillRect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31DE69-B468-7239-B390-03F30C9EE738}"/>
                  </a:ext>
                </a:extLst>
              </p:cNvPr>
              <p:cNvSpPr txBox="1"/>
              <p:nvPr/>
            </p:nvSpPr>
            <p:spPr>
              <a:xfrm>
                <a:off x="2944500" y="4526141"/>
                <a:ext cx="2783454" cy="3815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=|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000" dirty="0"/>
                  <a:t>|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31DE69-B468-7239-B390-03F30C9E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500" y="4526141"/>
                <a:ext cx="2783454" cy="381579"/>
              </a:xfrm>
              <a:prstGeom prst="rect">
                <a:avLst/>
              </a:prstGeom>
              <a:blipFill>
                <a:blip r:embed="rId7"/>
                <a:stretch>
                  <a:fillRect l="-3063" t="-3015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466CF5-3DB6-9510-5D3E-ADCA7D13BD32}"/>
                  </a:ext>
                </a:extLst>
              </p:cNvPr>
              <p:cNvSpPr txBox="1"/>
              <p:nvPr/>
            </p:nvSpPr>
            <p:spPr>
              <a:xfrm>
                <a:off x="2944500" y="5105057"/>
                <a:ext cx="2775503" cy="347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=|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000" dirty="0"/>
                  <a:t>|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466CF5-3DB6-9510-5D3E-ADCA7D13B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500" y="5105057"/>
                <a:ext cx="2775503" cy="347146"/>
              </a:xfrm>
              <a:prstGeom prst="rect">
                <a:avLst/>
              </a:prstGeom>
              <a:blipFill>
                <a:blip r:embed="rId8"/>
                <a:stretch>
                  <a:fillRect l="-3077" t="-35088" b="-45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BDD4F9-2FA0-FF1B-25C8-C75C86848D5A}"/>
                  </a:ext>
                </a:extLst>
              </p:cNvPr>
              <p:cNvSpPr txBox="1"/>
              <p:nvPr/>
            </p:nvSpPr>
            <p:spPr>
              <a:xfrm>
                <a:off x="5860308" y="4550313"/>
                <a:ext cx="2675013" cy="3815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BDD4F9-2FA0-FF1B-25C8-C75C86848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308" y="4550313"/>
                <a:ext cx="2675013" cy="381579"/>
              </a:xfrm>
              <a:prstGeom prst="rect">
                <a:avLst/>
              </a:prstGeom>
              <a:blipFill>
                <a:blip r:embed="rId9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8D56FE-CCC3-9B67-F32C-76C6D65C5BA0}"/>
                  </a:ext>
                </a:extLst>
              </p:cNvPr>
              <p:cNvSpPr txBox="1"/>
              <p:nvPr/>
            </p:nvSpPr>
            <p:spPr>
              <a:xfrm>
                <a:off x="5876838" y="5105056"/>
                <a:ext cx="2775503" cy="347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8D56FE-CCC3-9B67-F32C-76C6D65C5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838" y="5105056"/>
                <a:ext cx="2775503" cy="347146"/>
              </a:xfrm>
              <a:prstGeom prst="rect">
                <a:avLst/>
              </a:prstGeom>
              <a:blipFill>
                <a:blip r:embed="rId10"/>
                <a:stretch>
                  <a:fillRect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6041AE-4A90-19B9-6A53-7B1CFD9D4EB5}"/>
                  </a:ext>
                </a:extLst>
              </p:cNvPr>
              <p:cNvSpPr txBox="1"/>
              <p:nvPr/>
            </p:nvSpPr>
            <p:spPr>
              <a:xfrm>
                <a:off x="4028221" y="5731026"/>
                <a:ext cx="3959289" cy="915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6041AE-4A90-19B9-6A53-7B1CFD9D4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221" y="5731026"/>
                <a:ext cx="3959289" cy="9153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70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11D9FE7-2558-5BF0-2A0B-0EACCE50EC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0361" y="1537"/>
            <a:ext cx="4986997" cy="6905073"/>
          </a:xfrm>
          <a:prstGeom prst="rect">
            <a:avLst/>
          </a:prstGeom>
        </p:spPr>
      </p:pic>
      <p:pic>
        <p:nvPicPr>
          <p:cNvPr id="4" name="Google Shape;264;p18">
            <a:extLst>
              <a:ext uri="{FF2B5EF4-FFF2-40B4-BE49-F238E27FC236}">
                <a16:creationId xmlns:a16="http://schemas.microsoft.com/office/drawing/2014/main" id="{F621AC25-7019-EE50-86E0-81FD72DB77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1297" y="1295399"/>
            <a:ext cx="7804241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5;p18">
            <a:extLst>
              <a:ext uri="{FF2B5EF4-FFF2-40B4-BE49-F238E27FC236}">
                <a16:creationId xmlns:a16="http://schemas.microsoft.com/office/drawing/2014/main" id="{85CD5BA3-68BE-6A3C-2A51-906E9F24D5A1}"/>
              </a:ext>
            </a:extLst>
          </p:cNvPr>
          <p:cNvSpPr/>
          <p:nvPr/>
        </p:nvSpPr>
        <p:spPr>
          <a:xfrm>
            <a:off x="1257497" y="1676399"/>
            <a:ext cx="7696200" cy="762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2351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66;p18">
            <a:extLst>
              <a:ext uri="{FF2B5EF4-FFF2-40B4-BE49-F238E27FC236}">
                <a16:creationId xmlns:a16="http://schemas.microsoft.com/office/drawing/2014/main" id="{BC5CD623-9D39-5938-B84B-9AA4443E2F37}"/>
              </a:ext>
            </a:extLst>
          </p:cNvPr>
          <p:cNvSpPr/>
          <p:nvPr/>
        </p:nvSpPr>
        <p:spPr>
          <a:xfrm>
            <a:off x="6286697" y="838199"/>
            <a:ext cx="2971800" cy="76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 w="25400" cap="flat" cmpd="sng">
            <a:solidFill>
              <a:srgbClr val="2351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Parameters initialization </a:t>
            </a:r>
            <a:endParaRPr sz="18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67;p18">
            <a:extLst>
              <a:ext uri="{FF2B5EF4-FFF2-40B4-BE49-F238E27FC236}">
                <a16:creationId xmlns:a16="http://schemas.microsoft.com/office/drawing/2014/main" id="{4C4463E8-B0DB-0676-F478-D8D9DCB20FF8}"/>
              </a:ext>
            </a:extLst>
          </p:cNvPr>
          <p:cNvSpPr/>
          <p:nvPr/>
        </p:nvSpPr>
        <p:spPr>
          <a:xfrm>
            <a:off x="1257497" y="2438399"/>
            <a:ext cx="7772400" cy="914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68;p18">
            <a:extLst>
              <a:ext uri="{FF2B5EF4-FFF2-40B4-BE49-F238E27FC236}">
                <a16:creationId xmlns:a16="http://schemas.microsoft.com/office/drawing/2014/main" id="{348C0680-5594-E705-9A20-B9DE550C6A4C}"/>
              </a:ext>
            </a:extLst>
          </p:cNvPr>
          <p:cNvSpPr/>
          <p:nvPr/>
        </p:nvSpPr>
        <p:spPr>
          <a:xfrm>
            <a:off x="6743897" y="1981199"/>
            <a:ext cx="2667000" cy="38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Population initialization 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69;p18">
            <a:extLst>
              <a:ext uri="{FF2B5EF4-FFF2-40B4-BE49-F238E27FC236}">
                <a16:creationId xmlns:a16="http://schemas.microsoft.com/office/drawing/2014/main" id="{37636C9F-3CD6-92CE-7324-30BBFD2418FB}"/>
              </a:ext>
            </a:extLst>
          </p:cNvPr>
          <p:cNvSpPr/>
          <p:nvPr/>
        </p:nvSpPr>
        <p:spPr>
          <a:xfrm>
            <a:off x="1333697" y="3352799"/>
            <a:ext cx="7696200" cy="533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70;p18">
            <a:extLst>
              <a:ext uri="{FF2B5EF4-FFF2-40B4-BE49-F238E27FC236}">
                <a16:creationId xmlns:a16="http://schemas.microsoft.com/office/drawing/2014/main" id="{1384E52C-9805-5A06-6656-498926E6405B}"/>
              </a:ext>
            </a:extLst>
          </p:cNvPr>
          <p:cNvSpPr/>
          <p:nvPr/>
        </p:nvSpPr>
        <p:spPr>
          <a:xfrm>
            <a:off x="4448372" y="2962274"/>
            <a:ext cx="3657600" cy="38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Assign the best three solutions</a:t>
            </a:r>
            <a:endParaRPr sz="1800" b="1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71;p18">
            <a:extLst>
              <a:ext uri="{FF2B5EF4-FFF2-40B4-BE49-F238E27FC236}">
                <a16:creationId xmlns:a16="http://schemas.microsoft.com/office/drawing/2014/main" id="{6F800BC2-6E74-98BB-51EE-D5D0A11ADB8D}"/>
              </a:ext>
            </a:extLst>
          </p:cNvPr>
          <p:cNvSpPr/>
          <p:nvPr/>
        </p:nvSpPr>
        <p:spPr>
          <a:xfrm>
            <a:off x="1105097" y="3886199"/>
            <a:ext cx="7848600" cy="1905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72;p18">
            <a:extLst>
              <a:ext uri="{FF2B5EF4-FFF2-40B4-BE49-F238E27FC236}">
                <a16:creationId xmlns:a16="http://schemas.microsoft.com/office/drawing/2014/main" id="{D84654B5-D319-E8DB-9A3F-374C18B183DA}"/>
              </a:ext>
            </a:extLst>
          </p:cNvPr>
          <p:cNvSpPr/>
          <p:nvPr/>
        </p:nvSpPr>
        <p:spPr>
          <a:xfrm>
            <a:off x="5229422" y="3895724"/>
            <a:ext cx="4114800" cy="45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Solutions updating</a:t>
            </a:r>
            <a:endParaRPr sz="18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73;p18">
            <a:extLst>
              <a:ext uri="{FF2B5EF4-FFF2-40B4-BE49-F238E27FC236}">
                <a16:creationId xmlns:a16="http://schemas.microsoft.com/office/drawing/2014/main" id="{485B72F6-2AE1-63E5-1A27-15D27D23DB03}"/>
              </a:ext>
            </a:extLst>
          </p:cNvPr>
          <p:cNvSpPr/>
          <p:nvPr/>
        </p:nvSpPr>
        <p:spPr>
          <a:xfrm>
            <a:off x="1257497" y="5943599"/>
            <a:ext cx="5334000" cy="3048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274;p18">
            <a:extLst>
              <a:ext uri="{FF2B5EF4-FFF2-40B4-BE49-F238E27FC236}">
                <a16:creationId xmlns:a16="http://schemas.microsoft.com/office/drawing/2014/main" id="{838892E0-6D34-8EFA-231E-891824C3C9A1}"/>
              </a:ext>
            </a:extLst>
          </p:cNvPr>
          <p:cNvSpPr/>
          <p:nvPr/>
        </p:nvSpPr>
        <p:spPr>
          <a:xfrm>
            <a:off x="5372297" y="5505449"/>
            <a:ext cx="3200400" cy="38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Termination criteria</a:t>
            </a:r>
            <a:endParaRPr sz="1800" b="1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75;p18">
            <a:extLst>
              <a:ext uri="{FF2B5EF4-FFF2-40B4-BE49-F238E27FC236}">
                <a16:creationId xmlns:a16="http://schemas.microsoft.com/office/drawing/2014/main" id="{4ABFE275-2BE9-67FD-C602-F1F7822DD6AB}"/>
              </a:ext>
            </a:extLst>
          </p:cNvPr>
          <p:cNvSpPr/>
          <p:nvPr/>
        </p:nvSpPr>
        <p:spPr>
          <a:xfrm>
            <a:off x="1257497" y="6248399"/>
            <a:ext cx="3581400" cy="3048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76;p18">
            <a:extLst>
              <a:ext uri="{FF2B5EF4-FFF2-40B4-BE49-F238E27FC236}">
                <a16:creationId xmlns:a16="http://schemas.microsoft.com/office/drawing/2014/main" id="{CA3528DE-192B-F216-4BFA-9839C898207F}"/>
              </a:ext>
            </a:extLst>
          </p:cNvPr>
          <p:cNvSpPr/>
          <p:nvPr/>
        </p:nvSpPr>
        <p:spPr>
          <a:xfrm>
            <a:off x="5524697" y="6172199"/>
            <a:ext cx="3657600" cy="30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Produce the best solution</a:t>
            </a:r>
            <a:endParaRPr sz="1800" b="1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858067-A464-CC23-9E63-CDF9DF81FBE6}"/>
              </a:ext>
            </a:extLst>
          </p:cNvPr>
          <p:cNvSpPr txBox="1"/>
          <p:nvPr/>
        </p:nvSpPr>
        <p:spPr>
          <a:xfrm>
            <a:off x="-114612" y="18870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537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9D8868C-8B8B-3FEF-A0E2-60BB5060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098" y="1537"/>
            <a:ext cx="4986997" cy="690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DFD3D-C7F5-D3BD-7D82-A25428E3D8B8}"/>
              </a:ext>
            </a:extLst>
          </p:cNvPr>
          <p:cNvSpPr txBox="1"/>
          <p:nvPr/>
        </p:nvSpPr>
        <p:spPr>
          <a:xfrm>
            <a:off x="226853" y="10159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Algos Compare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3EDDCA-8ACA-86CD-39A9-801233D1D89A}"/>
              </a:ext>
            </a:extLst>
          </p:cNvPr>
          <p:cNvSpPr/>
          <p:nvPr/>
        </p:nvSpPr>
        <p:spPr>
          <a:xfrm>
            <a:off x="2229294" y="2432954"/>
            <a:ext cx="48835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en-US" sz="4400" b="1" dirty="0"/>
              <a:t>Nature of Algorithm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4AA65-36A2-A86B-968E-E21B0C75E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359" y="3159844"/>
            <a:ext cx="1538512" cy="1538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4D50D-B404-2FB4-5B13-F66ACC26E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694" y="3161379"/>
            <a:ext cx="1535442" cy="15354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E98B6-7CD3-3C37-E847-F206544F1C0A}"/>
              </a:ext>
            </a:extLst>
          </p:cNvPr>
          <p:cNvSpPr/>
          <p:nvPr/>
        </p:nvSpPr>
        <p:spPr>
          <a:xfrm>
            <a:off x="2698593" y="4696821"/>
            <a:ext cx="2077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Natural Selection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884826-34B6-ADEE-9500-94C0A772AC93}"/>
              </a:ext>
            </a:extLst>
          </p:cNvPr>
          <p:cNvSpPr/>
          <p:nvPr/>
        </p:nvSpPr>
        <p:spPr>
          <a:xfrm>
            <a:off x="2611885" y="5114786"/>
            <a:ext cx="2251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Natural Evaluation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144EA8-6E2B-F8E2-A253-9BC5EAFCCF31}"/>
              </a:ext>
            </a:extLst>
          </p:cNvPr>
          <p:cNvSpPr/>
          <p:nvPr/>
        </p:nvSpPr>
        <p:spPr>
          <a:xfrm>
            <a:off x="4819899" y="4696821"/>
            <a:ext cx="2077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Gray Wolves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57030B-4A9E-6C7D-5332-10C0F6DD77CF}"/>
              </a:ext>
            </a:extLst>
          </p:cNvPr>
          <p:cNvSpPr/>
          <p:nvPr/>
        </p:nvSpPr>
        <p:spPr>
          <a:xfrm>
            <a:off x="4733191" y="5114786"/>
            <a:ext cx="2251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Hunting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C86787-8AB0-3A42-0A9E-275F5F1BA61F}"/>
              </a:ext>
            </a:extLst>
          </p:cNvPr>
          <p:cNvSpPr/>
          <p:nvPr/>
        </p:nvSpPr>
        <p:spPr>
          <a:xfrm>
            <a:off x="4733191" y="5425246"/>
            <a:ext cx="2251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Hierarchy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71433B-EFD5-BA49-B88A-98393BA3CE43}"/>
              </a:ext>
            </a:extLst>
          </p:cNvPr>
          <p:cNvSpPr/>
          <p:nvPr/>
        </p:nvSpPr>
        <p:spPr>
          <a:xfrm>
            <a:off x="4733191" y="5825356"/>
            <a:ext cx="2251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Wolf Packs</a:t>
            </a:r>
          </a:p>
        </p:txBody>
      </p: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  <p:bldP spid="19" grpId="0"/>
      <p:bldP spid="20" grpId="0"/>
      <p:bldP spid="21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537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9D8868C-8B8B-3FEF-A0E2-60BB5060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098" y="1537"/>
            <a:ext cx="4986997" cy="690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DFD3D-C7F5-D3BD-7D82-A25428E3D8B8}"/>
              </a:ext>
            </a:extLst>
          </p:cNvPr>
          <p:cNvSpPr txBox="1"/>
          <p:nvPr/>
        </p:nvSpPr>
        <p:spPr>
          <a:xfrm>
            <a:off x="226853" y="10159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Algos Compare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3EDDCA-8ACA-86CD-39A9-801233D1D89A}"/>
              </a:ext>
            </a:extLst>
          </p:cNvPr>
          <p:cNvSpPr/>
          <p:nvPr/>
        </p:nvSpPr>
        <p:spPr>
          <a:xfrm>
            <a:off x="867957" y="1438526"/>
            <a:ext cx="226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Nature of Algorithm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4AA65-36A2-A86B-968E-E21B0C75EE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67" y="1786130"/>
            <a:ext cx="714471" cy="735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4D50D-B404-2FB4-5B13-F66ACC26EDD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92" y="1786864"/>
            <a:ext cx="713045" cy="734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BAD29-82C3-1496-D77B-1E76B197AE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6971" y="3135072"/>
            <a:ext cx="1538512" cy="15385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EE0A4B-D730-5352-4EFC-3FD5CEA04414}"/>
              </a:ext>
            </a:extLst>
          </p:cNvPr>
          <p:cNvSpPr/>
          <p:nvPr/>
        </p:nvSpPr>
        <p:spPr>
          <a:xfrm>
            <a:off x="3071205" y="4672049"/>
            <a:ext cx="2077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Chromosomes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0A3792-BF35-4267-A985-F48C0423318A}"/>
              </a:ext>
            </a:extLst>
          </p:cNvPr>
          <p:cNvSpPr/>
          <p:nvPr/>
        </p:nvSpPr>
        <p:spPr>
          <a:xfrm>
            <a:off x="4926502" y="4672049"/>
            <a:ext cx="2609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Position of Gray Wolf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F954DD-C5F5-C73F-96C8-2F0A8D8223CD}"/>
              </a:ext>
            </a:extLst>
          </p:cNvPr>
          <p:cNvSpPr/>
          <p:nvPr/>
        </p:nvSpPr>
        <p:spPr>
          <a:xfrm>
            <a:off x="5105803" y="5090014"/>
            <a:ext cx="2251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 Space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4430A-035A-D432-90AF-12FCCC22EC4D}"/>
              </a:ext>
            </a:extLst>
          </p:cNvPr>
          <p:cNvSpPr/>
          <p:nvPr/>
        </p:nvSpPr>
        <p:spPr>
          <a:xfrm>
            <a:off x="1384860" y="2408182"/>
            <a:ext cx="77159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Representation of Solutions</a:t>
            </a:r>
            <a:endParaRPr lang="en-US" sz="4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49BE9C-8CD8-0DFC-A155-64137CFD8C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6988" y="3136607"/>
            <a:ext cx="1535442" cy="15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8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537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9D8868C-8B8B-3FEF-A0E2-60BB5060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098" y="1537"/>
            <a:ext cx="4986997" cy="690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DFD3D-C7F5-D3BD-7D82-A25428E3D8B8}"/>
              </a:ext>
            </a:extLst>
          </p:cNvPr>
          <p:cNvSpPr txBox="1"/>
          <p:nvPr/>
        </p:nvSpPr>
        <p:spPr>
          <a:xfrm>
            <a:off x="226853" y="10159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Algos Compare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3EDDCA-8ACA-86CD-39A9-801233D1D89A}"/>
              </a:ext>
            </a:extLst>
          </p:cNvPr>
          <p:cNvSpPr/>
          <p:nvPr/>
        </p:nvSpPr>
        <p:spPr>
          <a:xfrm>
            <a:off x="867957" y="1438526"/>
            <a:ext cx="2267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Nature of Algorithm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4AA65-36A2-A86B-968E-E21B0C75EE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67" y="1786130"/>
            <a:ext cx="714471" cy="735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4D50D-B404-2FB4-5B13-F66ACC26EDD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92" y="1786864"/>
            <a:ext cx="713045" cy="734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EE0A4B-D730-5352-4EFC-3FD5CEA04414}"/>
              </a:ext>
            </a:extLst>
          </p:cNvPr>
          <p:cNvSpPr/>
          <p:nvPr/>
        </p:nvSpPr>
        <p:spPr>
          <a:xfrm>
            <a:off x="3104842" y="6031827"/>
            <a:ext cx="2077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Cross Over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0A3792-BF35-4267-A985-F48C0423318A}"/>
              </a:ext>
            </a:extLst>
          </p:cNvPr>
          <p:cNvSpPr/>
          <p:nvPr/>
        </p:nvSpPr>
        <p:spPr>
          <a:xfrm>
            <a:off x="4960139" y="6031827"/>
            <a:ext cx="2609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Update the Position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BAD29-82C3-1496-D77B-1E76B197AEF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5650" y="3057090"/>
            <a:ext cx="693272" cy="6932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F4430A-035A-D432-90AF-12FCCC22EC4D}"/>
              </a:ext>
            </a:extLst>
          </p:cNvPr>
          <p:cNvSpPr/>
          <p:nvPr/>
        </p:nvSpPr>
        <p:spPr>
          <a:xfrm>
            <a:off x="713527" y="2729544"/>
            <a:ext cx="34769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Representation of Solutions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49BE9C-8CD8-0DFC-A155-64137CFD8C2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0256" y="3057781"/>
            <a:ext cx="691889" cy="691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A84659-0C93-4141-61C9-5674861240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0608" y="4494850"/>
            <a:ext cx="1538512" cy="15385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023882-709B-D999-0709-A2BA9937C033}"/>
              </a:ext>
            </a:extLst>
          </p:cNvPr>
          <p:cNvSpPr/>
          <p:nvPr/>
        </p:nvSpPr>
        <p:spPr>
          <a:xfrm>
            <a:off x="1418497" y="3767960"/>
            <a:ext cx="77159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Crossover and Mutation</a:t>
            </a:r>
            <a:endParaRPr lang="en-US" sz="4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D6C3F4-DA12-EEF3-8A7C-2A018FFE4F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0625" y="4496385"/>
            <a:ext cx="1535442" cy="15354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B6FFA3F-33D6-381A-CFA4-1C6F8055847A}"/>
              </a:ext>
            </a:extLst>
          </p:cNvPr>
          <p:cNvSpPr/>
          <p:nvPr/>
        </p:nvSpPr>
        <p:spPr>
          <a:xfrm>
            <a:off x="3104842" y="6370807"/>
            <a:ext cx="2077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Mutation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C99A34-C7C4-1E53-3826-8C8819C3864B}"/>
              </a:ext>
            </a:extLst>
          </p:cNvPr>
          <p:cNvSpPr/>
          <p:nvPr/>
        </p:nvSpPr>
        <p:spPr>
          <a:xfrm>
            <a:off x="5235471" y="6370807"/>
            <a:ext cx="2077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Of Gray Wolf</a:t>
            </a:r>
          </a:p>
        </p:txBody>
      </p:sp>
    </p:spTree>
    <p:extLst>
      <p:ext uri="{BB962C8B-B14F-4D97-AF65-F5344CB8AC3E}">
        <p14:creationId xmlns:p14="http://schemas.microsoft.com/office/powerpoint/2010/main" val="1106292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273345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491EB6C-2FE8-5FF9-B423-BE1359E9D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87" y="983203"/>
            <a:ext cx="8093216" cy="489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8906A3-78C7-DB65-620D-F2A041CE9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03" y="1030826"/>
            <a:ext cx="1111605" cy="1226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305C43-389D-0491-B358-192CB928003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0392" y="1537"/>
            <a:ext cx="4986997" cy="69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537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9D8868C-8B8B-3FEF-A0E2-60BB5060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098" y="1537"/>
            <a:ext cx="4986997" cy="690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DFD3D-C7F5-D3BD-7D82-A25428E3D8B8}"/>
              </a:ext>
            </a:extLst>
          </p:cNvPr>
          <p:cNvSpPr txBox="1"/>
          <p:nvPr/>
        </p:nvSpPr>
        <p:spPr>
          <a:xfrm>
            <a:off x="226853" y="10159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Algos Compare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3EDDCA-8ACA-86CD-39A9-801233D1D89A}"/>
              </a:ext>
            </a:extLst>
          </p:cNvPr>
          <p:cNvSpPr/>
          <p:nvPr/>
        </p:nvSpPr>
        <p:spPr>
          <a:xfrm>
            <a:off x="797378" y="1438526"/>
            <a:ext cx="2482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Nature of Algorithm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4AA65-36A2-A86B-968E-E21B0C75EE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67" y="1786130"/>
            <a:ext cx="714471" cy="735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4D50D-B404-2FB4-5B13-F66ACC26EDD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92" y="1786864"/>
            <a:ext cx="713045" cy="734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EE0A4B-D730-5352-4EFC-3FD5CEA04414}"/>
              </a:ext>
            </a:extLst>
          </p:cNvPr>
          <p:cNvSpPr/>
          <p:nvPr/>
        </p:nvSpPr>
        <p:spPr>
          <a:xfrm>
            <a:off x="3837727" y="5634275"/>
            <a:ext cx="2077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Genetic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0A3792-BF35-4267-A985-F48C0423318A}"/>
              </a:ext>
            </a:extLst>
          </p:cNvPr>
          <p:cNvSpPr/>
          <p:nvPr/>
        </p:nvSpPr>
        <p:spPr>
          <a:xfrm>
            <a:off x="5693024" y="5634275"/>
            <a:ext cx="2609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Gray Wolves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BAD29-82C3-1496-D77B-1E76B197AEF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5650" y="3057090"/>
            <a:ext cx="693272" cy="6932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F4430A-035A-D432-90AF-12FCCC22EC4D}"/>
              </a:ext>
            </a:extLst>
          </p:cNvPr>
          <p:cNvSpPr/>
          <p:nvPr/>
        </p:nvSpPr>
        <p:spPr>
          <a:xfrm>
            <a:off x="797378" y="2729544"/>
            <a:ext cx="34769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Representation of Solutions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49BE9C-8CD8-0DFC-A155-64137CFD8C2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0256" y="3057781"/>
            <a:ext cx="691889" cy="691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A84659-0C93-4141-61C9-56748612406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182" y="4099264"/>
            <a:ext cx="770826" cy="7708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023882-709B-D999-0709-A2BA9937C033}"/>
              </a:ext>
            </a:extLst>
          </p:cNvPr>
          <p:cNvSpPr/>
          <p:nvPr/>
        </p:nvSpPr>
        <p:spPr>
          <a:xfrm>
            <a:off x="2151382" y="3370408"/>
            <a:ext cx="77159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Exploration vs. Exploitation</a:t>
            </a:r>
            <a:endParaRPr lang="en-US" sz="4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D6C3F4-DA12-EEF3-8A7C-2A018FFE4F7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161" y="4100798"/>
            <a:ext cx="1286776" cy="12867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B6FFA3F-33D6-381A-CFA4-1C6F8055847A}"/>
              </a:ext>
            </a:extLst>
          </p:cNvPr>
          <p:cNvSpPr/>
          <p:nvPr/>
        </p:nvSpPr>
        <p:spPr>
          <a:xfrm>
            <a:off x="3837727" y="5973255"/>
            <a:ext cx="2077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Operators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C99A34-C7C4-1E53-3826-8C8819C3864B}"/>
              </a:ext>
            </a:extLst>
          </p:cNvPr>
          <p:cNvSpPr/>
          <p:nvPr/>
        </p:nvSpPr>
        <p:spPr>
          <a:xfrm>
            <a:off x="5959033" y="5973255"/>
            <a:ext cx="2077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Social hierarchy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2307D6-3446-2AB2-BAE6-7A4CD41DBB6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005" y="4456576"/>
            <a:ext cx="605461" cy="6054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AD06CA-AE3C-3487-3E72-49F7C30538FA}"/>
              </a:ext>
            </a:extLst>
          </p:cNvPr>
          <p:cNvSpPr/>
          <p:nvPr/>
        </p:nvSpPr>
        <p:spPr>
          <a:xfrm>
            <a:off x="797378" y="4044094"/>
            <a:ext cx="3349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Crossover and Mutation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9F7451-370D-7789-21DF-6FF8870E1EE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3036" y="4457312"/>
            <a:ext cx="604253" cy="6042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92099D-D3C9-55BC-E3F0-A645466DA49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309" y="4244728"/>
            <a:ext cx="770826" cy="7708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BAE7FA-8E79-71EF-9074-80638E32B6E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3531" y="4477269"/>
            <a:ext cx="770826" cy="7708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C2ABB2-95E5-EFDC-CE0E-ACF4298D7F7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0175" y="4261346"/>
            <a:ext cx="770826" cy="7708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A9DF90-D0EF-0EFD-E014-CD55775A3DC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4280" y="4510303"/>
            <a:ext cx="770826" cy="7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81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537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9D8868C-8B8B-3FEF-A0E2-60BB5060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098" y="1537"/>
            <a:ext cx="4986997" cy="690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DFD3D-C7F5-D3BD-7D82-A25428E3D8B8}"/>
              </a:ext>
            </a:extLst>
          </p:cNvPr>
          <p:cNvSpPr txBox="1"/>
          <p:nvPr/>
        </p:nvSpPr>
        <p:spPr>
          <a:xfrm>
            <a:off x="226853" y="10159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Algos Compare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3EDDCA-8ACA-86CD-39A9-801233D1D89A}"/>
              </a:ext>
            </a:extLst>
          </p:cNvPr>
          <p:cNvSpPr/>
          <p:nvPr/>
        </p:nvSpPr>
        <p:spPr>
          <a:xfrm>
            <a:off x="797378" y="1438526"/>
            <a:ext cx="2482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Nature of Algorithm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4AA65-36A2-A86B-968E-E21B0C75EE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67" y="1786130"/>
            <a:ext cx="714471" cy="735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4D50D-B404-2FB4-5B13-F66ACC26EDD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92" y="1786864"/>
            <a:ext cx="713045" cy="734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EE0A4B-D730-5352-4EFC-3FD5CEA04414}"/>
              </a:ext>
            </a:extLst>
          </p:cNvPr>
          <p:cNvSpPr/>
          <p:nvPr/>
        </p:nvSpPr>
        <p:spPr>
          <a:xfrm>
            <a:off x="3837727" y="5493101"/>
            <a:ext cx="2077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Slower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0A3792-BF35-4267-A985-F48C0423318A}"/>
              </a:ext>
            </a:extLst>
          </p:cNvPr>
          <p:cNvSpPr/>
          <p:nvPr/>
        </p:nvSpPr>
        <p:spPr>
          <a:xfrm>
            <a:off x="5693024" y="5493101"/>
            <a:ext cx="2609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Faster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BAD29-82C3-1496-D77B-1E76B197AEF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5650" y="3057090"/>
            <a:ext cx="693272" cy="6932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F4430A-035A-D432-90AF-12FCCC22EC4D}"/>
              </a:ext>
            </a:extLst>
          </p:cNvPr>
          <p:cNvSpPr/>
          <p:nvPr/>
        </p:nvSpPr>
        <p:spPr>
          <a:xfrm>
            <a:off x="797378" y="2729544"/>
            <a:ext cx="34769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Representation of Solutions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49BE9C-8CD8-0DFC-A155-64137CFD8C2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0256" y="3057781"/>
            <a:ext cx="691889" cy="6918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0C99A34-C7C4-1E53-3826-8C8819C3864B}"/>
              </a:ext>
            </a:extLst>
          </p:cNvPr>
          <p:cNvSpPr/>
          <p:nvPr/>
        </p:nvSpPr>
        <p:spPr>
          <a:xfrm>
            <a:off x="4561454" y="5832081"/>
            <a:ext cx="2944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 Complex Problems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2307D6-3446-2AB2-BAE6-7A4CD41DBB6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005" y="4456576"/>
            <a:ext cx="605461" cy="6054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AD06CA-AE3C-3487-3E72-49F7C30538FA}"/>
              </a:ext>
            </a:extLst>
          </p:cNvPr>
          <p:cNvSpPr/>
          <p:nvPr/>
        </p:nvSpPr>
        <p:spPr>
          <a:xfrm>
            <a:off x="797378" y="4044094"/>
            <a:ext cx="3349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Crossover and Mutation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9F7451-370D-7789-21DF-6FF8870E1EE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3036" y="4457312"/>
            <a:ext cx="604253" cy="6042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023882-709B-D999-0709-A2BA9937C033}"/>
              </a:ext>
            </a:extLst>
          </p:cNvPr>
          <p:cNvSpPr/>
          <p:nvPr/>
        </p:nvSpPr>
        <p:spPr>
          <a:xfrm>
            <a:off x="2151382" y="3370408"/>
            <a:ext cx="77159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Convergence Speed</a:t>
            </a:r>
            <a:endParaRPr lang="en-US" sz="4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D6C3F4-DA12-EEF3-8A7C-2A018FFE4F7B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161" y="4100798"/>
            <a:ext cx="1286776" cy="12867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3FE8654-749F-D3DE-C85F-5E92560DD87A}"/>
              </a:ext>
            </a:extLst>
          </p:cNvPr>
          <p:cNvSpPr/>
          <p:nvPr/>
        </p:nvSpPr>
        <p:spPr>
          <a:xfrm>
            <a:off x="797378" y="5309569"/>
            <a:ext cx="4591439" cy="464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Exploration vs. Exploitation</a:t>
            </a:r>
            <a:endParaRPr lang="en-US" sz="2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B5E5AC-8680-F07D-C86C-ACE8F949296A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514" y="5744193"/>
            <a:ext cx="765705" cy="76570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004BD3B-E9CB-7BD1-FF79-6299DDF5BB83}"/>
              </a:ext>
            </a:extLst>
          </p:cNvPr>
          <p:cNvGrpSpPr/>
          <p:nvPr/>
        </p:nvGrpSpPr>
        <p:grpSpPr>
          <a:xfrm>
            <a:off x="2123199" y="5743280"/>
            <a:ext cx="885337" cy="703277"/>
            <a:chOff x="6353182" y="4099264"/>
            <a:chExt cx="1487819" cy="118186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E4F136-E2AF-85F2-A342-971EFDF81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53182" y="4099264"/>
              <a:ext cx="770826" cy="77082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D46511A-97DB-782B-3032-1C3C9A4C5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77309" y="4244728"/>
              <a:ext cx="770826" cy="77082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087788F-4B9C-7591-95CC-978741495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03531" y="4477269"/>
              <a:ext cx="770826" cy="7708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A2D6ED7-367D-4AFD-2D68-F64267624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70175" y="4261346"/>
              <a:ext cx="770826" cy="77082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1C984B9-E3D6-9A00-1A92-744034E79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04280" y="4510303"/>
              <a:ext cx="770826" cy="770826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3FAA598-B94A-6E32-2639-9DC3FEB9281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4467" y="4100798"/>
            <a:ext cx="1286776" cy="12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2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537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9D8868C-8B8B-3FEF-A0E2-60BB5060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098" y="1537"/>
            <a:ext cx="4986997" cy="690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DFD3D-C7F5-D3BD-7D82-A25428E3D8B8}"/>
              </a:ext>
            </a:extLst>
          </p:cNvPr>
          <p:cNvSpPr txBox="1"/>
          <p:nvPr/>
        </p:nvSpPr>
        <p:spPr>
          <a:xfrm>
            <a:off x="226853" y="10159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Algos Compare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3EDDCA-8ACA-86CD-39A9-801233D1D89A}"/>
              </a:ext>
            </a:extLst>
          </p:cNvPr>
          <p:cNvSpPr/>
          <p:nvPr/>
        </p:nvSpPr>
        <p:spPr>
          <a:xfrm>
            <a:off x="797378" y="1438526"/>
            <a:ext cx="2482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Nature of Algorithm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4AA65-36A2-A86B-968E-E21B0C75EE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67" y="1786130"/>
            <a:ext cx="714471" cy="735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4D50D-B404-2FB4-5B13-F66ACC26EDD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92" y="1786864"/>
            <a:ext cx="713045" cy="734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EE0A4B-D730-5352-4EFC-3FD5CEA04414}"/>
              </a:ext>
            </a:extLst>
          </p:cNvPr>
          <p:cNvSpPr/>
          <p:nvPr/>
        </p:nvSpPr>
        <p:spPr>
          <a:xfrm>
            <a:off x="3668195" y="5493101"/>
            <a:ext cx="34807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Combinatorial Optimization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0A3792-BF35-4267-A985-F48C0423318A}"/>
              </a:ext>
            </a:extLst>
          </p:cNvPr>
          <p:cNvSpPr/>
          <p:nvPr/>
        </p:nvSpPr>
        <p:spPr>
          <a:xfrm>
            <a:off x="6807632" y="5493101"/>
            <a:ext cx="2609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Optimizaions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BAD29-82C3-1496-D77B-1E76B197AEF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5650" y="3057090"/>
            <a:ext cx="693272" cy="6932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F4430A-035A-D432-90AF-12FCCC22EC4D}"/>
              </a:ext>
            </a:extLst>
          </p:cNvPr>
          <p:cNvSpPr/>
          <p:nvPr/>
        </p:nvSpPr>
        <p:spPr>
          <a:xfrm>
            <a:off x="797378" y="2729544"/>
            <a:ext cx="34769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Representation of Solutions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49BE9C-8CD8-0DFC-A155-64137CFD8C2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0256" y="3057781"/>
            <a:ext cx="691889" cy="6918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2307D6-3446-2AB2-BAE6-7A4CD41DBB6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005" y="4456576"/>
            <a:ext cx="605461" cy="6054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AD06CA-AE3C-3487-3E72-49F7C30538FA}"/>
              </a:ext>
            </a:extLst>
          </p:cNvPr>
          <p:cNvSpPr/>
          <p:nvPr/>
        </p:nvSpPr>
        <p:spPr>
          <a:xfrm>
            <a:off x="797378" y="4044094"/>
            <a:ext cx="3349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Crossover and Mutation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9F7451-370D-7789-21DF-6FF8870E1EE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3036" y="4457312"/>
            <a:ext cx="604253" cy="60425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3FE8654-749F-D3DE-C85F-5E92560DD87A}"/>
              </a:ext>
            </a:extLst>
          </p:cNvPr>
          <p:cNvSpPr/>
          <p:nvPr/>
        </p:nvSpPr>
        <p:spPr>
          <a:xfrm>
            <a:off x="797378" y="5309569"/>
            <a:ext cx="4591439" cy="464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Exploration vs. Exploitation</a:t>
            </a:r>
            <a:endParaRPr lang="en-US" sz="2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B5E5AC-8680-F07D-C86C-ACE8F949296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514" y="5744193"/>
            <a:ext cx="765705" cy="76570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004BD3B-E9CB-7BD1-FF79-6299DDF5BB83}"/>
              </a:ext>
            </a:extLst>
          </p:cNvPr>
          <p:cNvGrpSpPr/>
          <p:nvPr/>
        </p:nvGrpSpPr>
        <p:grpSpPr>
          <a:xfrm>
            <a:off x="2123199" y="5743280"/>
            <a:ext cx="885337" cy="703277"/>
            <a:chOff x="6353182" y="4099264"/>
            <a:chExt cx="1487819" cy="118186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E4F136-E2AF-85F2-A342-971EFDF81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53182" y="4099264"/>
              <a:ext cx="770826" cy="77082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D46511A-97DB-782B-3032-1C3C9A4C5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77309" y="4244728"/>
              <a:ext cx="770826" cy="77082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087788F-4B9C-7591-95CC-978741495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03531" y="4477269"/>
              <a:ext cx="770826" cy="7708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A2D6ED7-367D-4AFD-2D68-F64267624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70175" y="4261346"/>
              <a:ext cx="770826" cy="77082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1C984B9-E3D6-9A00-1A92-744034E79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04280" y="4510303"/>
              <a:ext cx="770826" cy="770826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9023882-709B-D999-0709-A2BA9937C033}"/>
              </a:ext>
            </a:extLst>
          </p:cNvPr>
          <p:cNvSpPr/>
          <p:nvPr/>
        </p:nvSpPr>
        <p:spPr>
          <a:xfrm>
            <a:off x="2534295" y="3370408"/>
            <a:ext cx="77159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Applicability</a:t>
            </a:r>
            <a:endParaRPr lang="en-US" sz="4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D6C3F4-DA12-EEF3-8A7C-2A018FFE4F7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5189" y="4100798"/>
            <a:ext cx="1286776" cy="12867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3FAA598-B94A-6E32-2639-9DC3FEB9281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9075" y="4100798"/>
            <a:ext cx="1286776" cy="128677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4704B28-6A98-D5DF-C012-619A26C5D9CE}"/>
              </a:ext>
            </a:extLst>
          </p:cNvPr>
          <p:cNvSpPr/>
          <p:nvPr/>
        </p:nvSpPr>
        <p:spPr>
          <a:xfrm>
            <a:off x="4348372" y="1678282"/>
            <a:ext cx="43147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Convergence Speed</a:t>
            </a:r>
            <a:endParaRPr 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FA64080-7DC2-BC24-52FD-F66325A04C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089" y="2086711"/>
            <a:ext cx="614607" cy="6146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4AEF94-F135-16F1-E753-2AF881DE43D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1548" y="2086711"/>
            <a:ext cx="614607" cy="61460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1AC094D-C700-0B14-8901-C3B528A17BF3}"/>
              </a:ext>
            </a:extLst>
          </p:cNvPr>
          <p:cNvSpPr/>
          <p:nvPr/>
        </p:nvSpPr>
        <p:spPr>
          <a:xfrm>
            <a:off x="3668195" y="5805237"/>
            <a:ext cx="34807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Function Optimization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902796-27E4-00E6-3686-DFBC6A0952F1}"/>
              </a:ext>
            </a:extLst>
          </p:cNvPr>
          <p:cNvSpPr/>
          <p:nvPr/>
        </p:nvSpPr>
        <p:spPr>
          <a:xfrm>
            <a:off x="3668195" y="6174782"/>
            <a:ext cx="34807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Machine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26AF04-022E-34C3-ECBD-E3488B3DA8E5}"/>
              </a:ext>
            </a:extLst>
          </p:cNvPr>
          <p:cNvSpPr/>
          <p:nvPr/>
        </p:nvSpPr>
        <p:spPr>
          <a:xfrm>
            <a:off x="6639824" y="5834377"/>
            <a:ext cx="29452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Practically in Engineering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F51519-2B50-4615-82DB-3AD4D472685C}"/>
              </a:ext>
            </a:extLst>
          </p:cNvPr>
          <p:cNvSpPr/>
          <p:nvPr/>
        </p:nvSpPr>
        <p:spPr>
          <a:xfrm>
            <a:off x="6639824" y="6174782"/>
            <a:ext cx="29452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and Design</a:t>
            </a:r>
          </a:p>
        </p:txBody>
      </p:sp>
    </p:spTree>
    <p:extLst>
      <p:ext uri="{BB962C8B-B14F-4D97-AF65-F5344CB8AC3E}">
        <p14:creationId xmlns:p14="http://schemas.microsoft.com/office/powerpoint/2010/main" val="1923665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23" grpId="0"/>
      <p:bldP spid="24" grpId="0"/>
      <p:bldP spid="25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537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9D8868C-8B8B-3FEF-A0E2-60BB5060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098" y="1537"/>
            <a:ext cx="4986997" cy="690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DFD3D-C7F5-D3BD-7D82-A25428E3D8B8}"/>
              </a:ext>
            </a:extLst>
          </p:cNvPr>
          <p:cNvSpPr txBox="1"/>
          <p:nvPr/>
        </p:nvSpPr>
        <p:spPr>
          <a:xfrm>
            <a:off x="226853" y="10159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Algos Compare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3EDDCA-8ACA-86CD-39A9-801233D1D89A}"/>
              </a:ext>
            </a:extLst>
          </p:cNvPr>
          <p:cNvSpPr/>
          <p:nvPr/>
        </p:nvSpPr>
        <p:spPr>
          <a:xfrm>
            <a:off x="797378" y="1438526"/>
            <a:ext cx="2482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Nature of Algorithm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4AA65-36A2-A86B-968E-E21B0C75EE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67" y="1786130"/>
            <a:ext cx="714471" cy="735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4D50D-B404-2FB4-5B13-F66ACC26EDD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92" y="1786864"/>
            <a:ext cx="713045" cy="734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EE0A4B-D730-5352-4EFC-3FD5CEA04414}"/>
              </a:ext>
            </a:extLst>
          </p:cNvPr>
          <p:cNvSpPr/>
          <p:nvPr/>
        </p:nvSpPr>
        <p:spPr>
          <a:xfrm>
            <a:off x="3749149" y="5782142"/>
            <a:ext cx="2330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population size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0A3792-BF35-4267-A985-F48C0423318A}"/>
              </a:ext>
            </a:extLst>
          </p:cNvPr>
          <p:cNvSpPr/>
          <p:nvPr/>
        </p:nvSpPr>
        <p:spPr>
          <a:xfrm>
            <a:off x="5990749" y="5755366"/>
            <a:ext cx="2609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number of wolves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BAD29-82C3-1496-D77B-1E76B197AEF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5650" y="3057090"/>
            <a:ext cx="693272" cy="6932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F4430A-035A-D432-90AF-12FCCC22EC4D}"/>
              </a:ext>
            </a:extLst>
          </p:cNvPr>
          <p:cNvSpPr/>
          <p:nvPr/>
        </p:nvSpPr>
        <p:spPr>
          <a:xfrm>
            <a:off x="797378" y="2729544"/>
            <a:ext cx="34769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Representation of Solutions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49BE9C-8CD8-0DFC-A155-64137CFD8C2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0256" y="3057781"/>
            <a:ext cx="691889" cy="6918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2307D6-3446-2AB2-BAE6-7A4CD41DBB6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005" y="4456576"/>
            <a:ext cx="605461" cy="6054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AD06CA-AE3C-3487-3E72-49F7C30538FA}"/>
              </a:ext>
            </a:extLst>
          </p:cNvPr>
          <p:cNvSpPr/>
          <p:nvPr/>
        </p:nvSpPr>
        <p:spPr>
          <a:xfrm>
            <a:off x="797378" y="4044094"/>
            <a:ext cx="3349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Crossover and Mutation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9F7451-370D-7789-21DF-6FF8870E1EE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3036" y="4457312"/>
            <a:ext cx="604253" cy="60425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3FE8654-749F-D3DE-C85F-5E92560DD87A}"/>
              </a:ext>
            </a:extLst>
          </p:cNvPr>
          <p:cNvSpPr/>
          <p:nvPr/>
        </p:nvSpPr>
        <p:spPr>
          <a:xfrm>
            <a:off x="797378" y="5309569"/>
            <a:ext cx="4591439" cy="464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Exploration vs. Exploitation</a:t>
            </a:r>
            <a:endParaRPr lang="en-US" sz="2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B5E5AC-8680-F07D-C86C-ACE8F949296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514" y="5744193"/>
            <a:ext cx="765705" cy="76570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004BD3B-E9CB-7BD1-FF79-6299DDF5BB83}"/>
              </a:ext>
            </a:extLst>
          </p:cNvPr>
          <p:cNvGrpSpPr/>
          <p:nvPr/>
        </p:nvGrpSpPr>
        <p:grpSpPr>
          <a:xfrm>
            <a:off x="2123199" y="5743280"/>
            <a:ext cx="885337" cy="703277"/>
            <a:chOff x="6353182" y="4099264"/>
            <a:chExt cx="1487819" cy="118186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E4F136-E2AF-85F2-A342-971EFDF81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53182" y="4099264"/>
              <a:ext cx="770826" cy="77082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D46511A-97DB-782B-3032-1C3C9A4C5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77309" y="4244728"/>
              <a:ext cx="770826" cy="77082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087788F-4B9C-7591-95CC-978741495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03531" y="4477269"/>
              <a:ext cx="770826" cy="7708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A2D6ED7-367D-4AFD-2D68-F64267624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70175" y="4261346"/>
              <a:ext cx="770826" cy="77082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1C984B9-E3D6-9A00-1A92-744034E79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04280" y="4510303"/>
              <a:ext cx="770826" cy="770826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9023882-709B-D999-0709-A2BA9937C033}"/>
              </a:ext>
            </a:extLst>
          </p:cNvPr>
          <p:cNvSpPr/>
          <p:nvPr/>
        </p:nvSpPr>
        <p:spPr>
          <a:xfrm>
            <a:off x="4348372" y="3057090"/>
            <a:ext cx="2164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Applicability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D6C3F4-DA12-EEF3-8A7C-2A018FFE4F7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649" y="3496784"/>
            <a:ext cx="665713" cy="7657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3FAA598-B94A-6E32-2639-9DC3FEB9281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1633" y="3441519"/>
            <a:ext cx="665713" cy="76570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4704B28-6A98-D5DF-C012-619A26C5D9CE}"/>
              </a:ext>
            </a:extLst>
          </p:cNvPr>
          <p:cNvSpPr/>
          <p:nvPr/>
        </p:nvSpPr>
        <p:spPr>
          <a:xfrm>
            <a:off x="4348372" y="1678282"/>
            <a:ext cx="43147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Convergence Speed</a:t>
            </a:r>
            <a:endParaRPr 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FA64080-7DC2-BC24-52FD-F66325A04C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089" y="2086711"/>
            <a:ext cx="614607" cy="6146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4AEF94-F135-16F1-E753-2AF881DE43D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1548" y="2086711"/>
            <a:ext cx="614607" cy="61460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D77F50C-648E-B2D2-5854-405ECF83E88E}"/>
              </a:ext>
            </a:extLst>
          </p:cNvPr>
          <p:cNvSpPr/>
          <p:nvPr/>
        </p:nvSpPr>
        <p:spPr>
          <a:xfrm>
            <a:off x="1885642" y="4313870"/>
            <a:ext cx="77159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Parameters</a:t>
            </a:r>
            <a:endParaRPr lang="en-US" sz="40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1C32198-09F1-E795-93BF-2F88FB2F0038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4480" y="5000233"/>
            <a:ext cx="707886" cy="7078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857E023-A5BD-CA80-F362-6596797597BB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5145" y="4921641"/>
            <a:ext cx="707886" cy="70788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BDB8E70-78ED-6C8D-15ED-1E7D3AB5B509}"/>
              </a:ext>
            </a:extLst>
          </p:cNvPr>
          <p:cNvSpPr/>
          <p:nvPr/>
        </p:nvSpPr>
        <p:spPr>
          <a:xfrm>
            <a:off x="3749149" y="6079070"/>
            <a:ext cx="2330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crossover rate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987777E-F01F-2A91-CDF6-4C6BCE113794}"/>
              </a:ext>
            </a:extLst>
          </p:cNvPr>
          <p:cNvSpPr/>
          <p:nvPr/>
        </p:nvSpPr>
        <p:spPr>
          <a:xfrm>
            <a:off x="3749149" y="6347050"/>
            <a:ext cx="2330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mutation rate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75037B-6BBA-1D76-12B9-7E7BD924441D}"/>
              </a:ext>
            </a:extLst>
          </p:cNvPr>
          <p:cNvSpPr/>
          <p:nvPr/>
        </p:nvSpPr>
        <p:spPr>
          <a:xfrm>
            <a:off x="5990749" y="6070081"/>
            <a:ext cx="3366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convergence parameters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C5D8DD-8983-5D01-4217-F2E47E531D8A}"/>
              </a:ext>
            </a:extLst>
          </p:cNvPr>
          <p:cNvSpPr/>
          <p:nvPr/>
        </p:nvSpPr>
        <p:spPr>
          <a:xfrm>
            <a:off x="5990749" y="6367009"/>
            <a:ext cx="41280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exploration/exploitation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364394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37" grpId="0"/>
      <p:bldP spid="42" grpId="0"/>
      <p:bldP spid="43" grpId="0"/>
      <p:bldP spid="44" grpId="0"/>
      <p:bldP spid="4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537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9D8868C-8B8B-3FEF-A0E2-60BB5060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098" y="1537"/>
            <a:ext cx="4986997" cy="690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DFD3D-C7F5-D3BD-7D82-A25428E3D8B8}"/>
              </a:ext>
            </a:extLst>
          </p:cNvPr>
          <p:cNvSpPr txBox="1"/>
          <p:nvPr/>
        </p:nvSpPr>
        <p:spPr>
          <a:xfrm>
            <a:off x="226853" y="10159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Algos Compare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3EDDCA-8ACA-86CD-39A9-801233D1D89A}"/>
              </a:ext>
            </a:extLst>
          </p:cNvPr>
          <p:cNvSpPr/>
          <p:nvPr/>
        </p:nvSpPr>
        <p:spPr>
          <a:xfrm>
            <a:off x="797378" y="1438526"/>
            <a:ext cx="2482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Nature of Algorithm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4AA65-36A2-A86B-968E-E21B0C75EE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67" y="1786130"/>
            <a:ext cx="714471" cy="735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4D50D-B404-2FB4-5B13-F66ACC26EDD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92" y="1786864"/>
            <a:ext cx="713045" cy="734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BAD29-82C3-1496-D77B-1E76B197AEF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5650" y="3057090"/>
            <a:ext cx="693272" cy="6932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F4430A-035A-D432-90AF-12FCCC22EC4D}"/>
              </a:ext>
            </a:extLst>
          </p:cNvPr>
          <p:cNvSpPr/>
          <p:nvPr/>
        </p:nvSpPr>
        <p:spPr>
          <a:xfrm>
            <a:off x="797378" y="2729544"/>
            <a:ext cx="34769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Representation of Solutions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49BE9C-8CD8-0DFC-A155-64137CFD8C2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0256" y="3057781"/>
            <a:ext cx="691889" cy="6918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2307D6-3446-2AB2-BAE6-7A4CD41DBB6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005" y="4456576"/>
            <a:ext cx="605461" cy="6054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AD06CA-AE3C-3487-3E72-49F7C30538FA}"/>
              </a:ext>
            </a:extLst>
          </p:cNvPr>
          <p:cNvSpPr/>
          <p:nvPr/>
        </p:nvSpPr>
        <p:spPr>
          <a:xfrm>
            <a:off x="797378" y="4044094"/>
            <a:ext cx="3349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Crossover and Mutation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9F7451-370D-7789-21DF-6FF8870E1EE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3036" y="4457312"/>
            <a:ext cx="604253" cy="60425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3FE8654-749F-D3DE-C85F-5E92560DD87A}"/>
              </a:ext>
            </a:extLst>
          </p:cNvPr>
          <p:cNvSpPr/>
          <p:nvPr/>
        </p:nvSpPr>
        <p:spPr>
          <a:xfrm>
            <a:off x="797378" y="5309569"/>
            <a:ext cx="4591439" cy="464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Exploration vs. Exploitation</a:t>
            </a:r>
            <a:endParaRPr lang="en-US" sz="2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B5E5AC-8680-F07D-C86C-ACE8F949296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514" y="5744193"/>
            <a:ext cx="765705" cy="76570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004BD3B-E9CB-7BD1-FF79-6299DDF5BB83}"/>
              </a:ext>
            </a:extLst>
          </p:cNvPr>
          <p:cNvGrpSpPr/>
          <p:nvPr/>
        </p:nvGrpSpPr>
        <p:grpSpPr>
          <a:xfrm>
            <a:off x="2123199" y="5743280"/>
            <a:ext cx="885337" cy="703277"/>
            <a:chOff x="6353182" y="4099264"/>
            <a:chExt cx="1487819" cy="118186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E4F136-E2AF-85F2-A342-971EFDF81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53182" y="4099264"/>
              <a:ext cx="770826" cy="77082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D46511A-97DB-782B-3032-1C3C9A4C5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77309" y="4244728"/>
              <a:ext cx="770826" cy="77082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087788F-4B9C-7591-95CC-978741495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03531" y="4477269"/>
              <a:ext cx="770826" cy="7708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A2D6ED7-367D-4AFD-2D68-F64267624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70175" y="4261346"/>
              <a:ext cx="770826" cy="77082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1C984B9-E3D6-9A00-1A92-744034E79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04280" y="4510303"/>
              <a:ext cx="770826" cy="770826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9023882-709B-D999-0709-A2BA9937C033}"/>
              </a:ext>
            </a:extLst>
          </p:cNvPr>
          <p:cNvSpPr/>
          <p:nvPr/>
        </p:nvSpPr>
        <p:spPr>
          <a:xfrm>
            <a:off x="4319297" y="3349560"/>
            <a:ext cx="2164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Applicability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D6C3F4-DA12-EEF3-8A7C-2A018FFE4F7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649" y="3789254"/>
            <a:ext cx="665713" cy="7657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3FAA598-B94A-6E32-2639-9DC3FEB9281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1633" y="3733989"/>
            <a:ext cx="665713" cy="76570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4704B28-6A98-D5DF-C012-619A26C5D9CE}"/>
              </a:ext>
            </a:extLst>
          </p:cNvPr>
          <p:cNvSpPr/>
          <p:nvPr/>
        </p:nvSpPr>
        <p:spPr>
          <a:xfrm>
            <a:off x="4319297" y="1678282"/>
            <a:ext cx="43147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Convergence Speed</a:t>
            </a:r>
            <a:endParaRPr 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FA64080-7DC2-BC24-52FD-F66325A04C0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089" y="2086711"/>
            <a:ext cx="614607" cy="6146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4AEF94-F135-16F1-E753-2AF881DE43D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1548" y="2086711"/>
            <a:ext cx="614607" cy="61460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D77F50C-648E-B2D2-5854-405ECF83E88E}"/>
              </a:ext>
            </a:extLst>
          </p:cNvPr>
          <p:cNvSpPr/>
          <p:nvPr/>
        </p:nvSpPr>
        <p:spPr>
          <a:xfrm>
            <a:off x="4319297" y="5028830"/>
            <a:ext cx="32623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Parameters</a:t>
            </a:r>
            <a:endParaRPr lang="en-US" sz="20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1C32198-09F1-E795-93BF-2F88FB2F0038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2977" y="5561513"/>
            <a:ext cx="707886" cy="7078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857E023-A5BD-CA80-F362-6596797597BB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5117" y="5528571"/>
            <a:ext cx="707886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48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8194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19ECC2C4-F214-4C8E-8BA3-889879489D29}"/>
              </a:ext>
            </a:extLst>
          </p:cNvPr>
          <p:cNvSpPr txBox="1"/>
          <p:nvPr/>
        </p:nvSpPr>
        <p:spPr>
          <a:xfrm>
            <a:off x="1860068" y="463343"/>
            <a:ext cx="4735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solidFill>
                  <a:srgbClr val="03A1A4"/>
                </a:solidFill>
                <a:latin typeface="Tw Cen MT" panose="020B0602020104020603" pitchFamily="34" charset="0"/>
              </a:rPr>
              <a:t>Thanks A Lot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7A25E6E-918F-4A3F-953C-317F5D68A561}"/>
              </a:ext>
            </a:extLst>
          </p:cNvPr>
          <p:cNvSpPr txBox="1"/>
          <p:nvPr/>
        </p:nvSpPr>
        <p:spPr>
          <a:xfrm>
            <a:off x="3048273" y="773371"/>
            <a:ext cx="4735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solidFill>
                  <a:srgbClr val="EF3078"/>
                </a:solidFill>
                <a:latin typeface="Tw Cen MT" panose="020B0602020104020603" pitchFamily="34" charset="0"/>
              </a:rPr>
              <a:t>For Watching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8AE95-3F6F-90A6-F52A-2F4526899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01" y="1881367"/>
            <a:ext cx="4639400" cy="463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D5B9B-4822-ED40-1E4A-19C8A4BDBA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95575" y="1537"/>
            <a:ext cx="4995186" cy="69050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B8B016-ECEC-B917-1DDB-97E762092F91}"/>
              </a:ext>
            </a:extLst>
          </p:cNvPr>
          <p:cNvSpPr txBox="1"/>
          <p:nvPr/>
        </p:nvSpPr>
        <p:spPr>
          <a:xfrm>
            <a:off x="1074987" y="6043516"/>
            <a:ext cx="1264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03A1A4"/>
                </a:solidFill>
                <a:latin typeface="Tw Cen MT" panose="020B0602020104020603" pitchFamily="34" charset="0"/>
              </a:rPr>
              <a:t>EX</a:t>
            </a:r>
          </a:p>
        </p:txBody>
      </p: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950"/>
                            </p:stCondLst>
                            <p:childTnLst>
                              <p:par>
                                <p:cTn id="2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5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273345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491EB6C-2FE8-5FF9-B423-BE1359E9D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453" y="334516"/>
            <a:ext cx="5119874" cy="3094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8906A3-78C7-DB65-620D-F2A041CE9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140" y="334516"/>
            <a:ext cx="2804375" cy="3094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F5647A-760C-5442-FB4E-777CE48413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777" y="3565730"/>
            <a:ext cx="2294876" cy="2868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CF91A-4D89-F572-0945-611AC845A29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69" y="3660020"/>
            <a:ext cx="2108418" cy="2680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0AC8F4-4703-FB74-6714-BBC8C78B9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221" y="3682267"/>
            <a:ext cx="2635522" cy="2635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56CD7-08FF-0255-7F49-3218B96BD11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0392" y="1537"/>
            <a:ext cx="4986997" cy="69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51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273345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491EB6C-2FE8-5FF9-B423-BE1359E9D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453" y="334516"/>
            <a:ext cx="5119874" cy="3094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8906A3-78C7-DB65-620D-F2A041CE9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140" y="334516"/>
            <a:ext cx="2804375" cy="3094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F5647A-760C-5442-FB4E-777CE48413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777" y="3565730"/>
            <a:ext cx="2294876" cy="2868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CF91A-4D89-F572-0945-611AC845A29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69" y="3660020"/>
            <a:ext cx="2108418" cy="2680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0AC8F4-4703-FB74-6714-BBC8C78B9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221" y="3682267"/>
            <a:ext cx="2635522" cy="2635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56CD7-08FF-0255-7F49-3218B96BD11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0392" y="1537"/>
            <a:ext cx="4986997" cy="6905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4DC844-8ACE-2656-205D-5B90582960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b="62472"/>
          <a:stretch/>
        </p:blipFill>
        <p:spPr>
          <a:xfrm>
            <a:off x="2343689" y="-2"/>
            <a:ext cx="8001830" cy="1597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BA4CE-149F-798C-4D90-67E8813AC4DD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Inspiration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D03B48-32D5-D65F-188E-BC7BF4CC3E13}"/>
              </a:ext>
            </a:extLst>
          </p:cNvPr>
          <p:cNvSpPr/>
          <p:nvPr/>
        </p:nvSpPr>
        <p:spPr>
          <a:xfrm>
            <a:off x="1912531" y="2009963"/>
            <a:ext cx="33800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4000" b="1" dirty="0"/>
              <a:t>apex predators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ED665-3BAB-69D9-EF5C-59F56FE73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91" y="2717850"/>
            <a:ext cx="6183041" cy="39610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A0C5D-DBC1-B357-9B18-4EBFE0201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179" y="376435"/>
            <a:ext cx="1553746" cy="155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BA4CE-149F-798C-4D90-67E8813AC4DD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Inspiration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D03B48-32D5-D65F-188E-BC7BF4CC3E13}"/>
              </a:ext>
            </a:extLst>
          </p:cNvPr>
          <p:cNvSpPr/>
          <p:nvPr/>
        </p:nvSpPr>
        <p:spPr>
          <a:xfrm>
            <a:off x="1662592" y="1553631"/>
            <a:ext cx="2679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3200" dirty="0"/>
              <a:t>apex predators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ED665-3BAB-69D9-EF5C-59F56FE73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28" r="72950" b="8148"/>
          <a:stretch/>
        </p:blipFill>
        <p:spPr>
          <a:xfrm>
            <a:off x="1987533" y="2151857"/>
            <a:ext cx="2019737" cy="881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A0C5D-DBC1-B357-9B18-4EBFE0201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179" y="376435"/>
            <a:ext cx="1553746" cy="15537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F46957-AC4A-A240-168E-3DD36EA7279D}"/>
              </a:ext>
            </a:extLst>
          </p:cNvPr>
          <p:cNvSpPr/>
          <p:nvPr/>
        </p:nvSpPr>
        <p:spPr>
          <a:xfrm>
            <a:off x="2090755" y="3247471"/>
            <a:ext cx="345549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group</a:t>
            </a:r>
            <a:r>
              <a:rPr lang="en-US" sz="4000" b="1" dirty="0"/>
              <a:t> contains </a:t>
            </a:r>
          </a:p>
          <a:p>
            <a:pPr algn="r"/>
            <a:r>
              <a:rPr lang="en-US" sz="4000" b="1" dirty="0">
                <a:solidFill>
                  <a:srgbClr val="FF0000"/>
                </a:solidFill>
              </a:rPr>
              <a:t>5-12</a:t>
            </a:r>
            <a:r>
              <a:rPr lang="en-US" sz="4000" b="1" dirty="0"/>
              <a:t> members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381402-04B1-0AD1-63C5-14231CF28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57" y="2785909"/>
            <a:ext cx="3824893" cy="382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53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BA4CE-149F-798C-4D90-67E8813AC4DD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Inspiration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D03B48-32D5-D65F-188E-BC7BF4CC3E13}"/>
              </a:ext>
            </a:extLst>
          </p:cNvPr>
          <p:cNvSpPr/>
          <p:nvPr/>
        </p:nvSpPr>
        <p:spPr>
          <a:xfrm>
            <a:off x="1662592" y="1553631"/>
            <a:ext cx="2679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3200" dirty="0"/>
              <a:t>apex predators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ED665-3BAB-69D9-EF5C-59F56FE73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28" r="72950" b="8148"/>
          <a:stretch/>
        </p:blipFill>
        <p:spPr>
          <a:xfrm>
            <a:off x="1987533" y="2151857"/>
            <a:ext cx="2019737" cy="881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A0C5D-DBC1-B357-9B18-4EBFE0201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179" y="376435"/>
            <a:ext cx="1553746" cy="15537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F46957-AC4A-A240-168E-3DD36EA7279D}"/>
              </a:ext>
            </a:extLst>
          </p:cNvPr>
          <p:cNvSpPr/>
          <p:nvPr/>
        </p:nvSpPr>
        <p:spPr>
          <a:xfrm>
            <a:off x="6962373" y="1628360"/>
            <a:ext cx="260462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group</a:t>
            </a:r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5-12</a:t>
            </a:r>
            <a:r>
              <a:rPr lang="en-US" sz="3200" dirty="0"/>
              <a:t> members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381402-04B1-0AD1-63C5-14231CF28A3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74" y="1799157"/>
            <a:ext cx="1784948" cy="1784948"/>
          </a:xfrm>
          <a:prstGeom prst="rect">
            <a:avLst/>
          </a:prstGeom>
        </p:spPr>
      </p:pic>
      <p:pic>
        <p:nvPicPr>
          <p:cNvPr id="12" name="Google Shape;92;p2">
            <a:extLst>
              <a:ext uri="{FF2B5EF4-FFF2-40B4-BE49-F238E27FC236}">
                <a16:creationId xmlns:a16="http://schemas.microsoft.com/office/drawing/2014/main" id="{AD747149-6C26-DBD6-B72C-3BE420DED989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b="72591"/>
          <a:stretch/>
        </p:blipFill>
        <p:spPr>
          <a:xfrm>
            <a:off x="1777543" y="3860537"/>
            <a:ext cx="4252913" cy="79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2;p2">
            <a:extLst>
              <a:ext uri="{FF2B5EF4-FFF2-40B4-BE49-F238E27FC236}">
                <a16:creationId xmlns:a16="http://schemas.microsoft.com/office/drawing/2014/main" id="{A6F196D6-4214-55B1-94BD-32EAEF24BA64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27459" b="49950"/>
          <a:stretch/>
        </p:blipFill>
        <p:spPr>
          <a:xfrm>
            <a:off x="1774426" y="4652010"/>
            <a:ext cx="4252913" cy="652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2;p2">
            <a:extLst>
              <a:ext uri="{FF2B5EF4-FFF2-40B4-BE49-F238E27FC236}">
                <a16:creationId xmlns:a16="http://schemas.microsoft.com/office/drawing/2014/main" id="{7D43BEDC-09AB-3C22-65DA-6C0267F52CD1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50813" b="26596"/>
          <a:stretch/>
        </p:blipFill>
        <p:spPr>
          <a:xfrm>
            <a:off x="1781380" y="5334001"/>
            <a:ext cx="4252913" cy="652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2;p2">
            <a:extLst>
              <a:ext uri="{FF2B5EF4-FFF2-40B4-BE49-F238E27FC236}">
                <a16:creationId xmlns:a16="http://schemas.microsoft.com/office/drawing/2014/main" id="{14BF3F1B-15CF-A04D-5E23-52FC3E86C628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73618" b="2765"/>
          <a:stretch/>
        </p:blipFill>
        <p:spPr>
          <a:xfrm>
            <a:off x="1781380" y="5986360"/>
            <a:ext cx="4252913" cy="681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6331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 Us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Article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Pseudocode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8194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GOW vs. GA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The End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DB44B8-3641-BF79-BF85-1DB68B135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8207" y="1537"/>
            <a:ext cx="4986997" cy="6905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BA4CE-149F-798C-4D90-67E8813AC4DD}"/>
              </a:ext>
            </a:extLst>
          </p:cNvPr>
          <p:cNvSpPr txBox="1"/>
          <p:nvPr/>
        </p:nvSpPr>
        <p:spPr>
          <a:xfrm>
            <a:off x="2456542" y="316225"/>
            <a:ext cx="727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Inspiration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D03B48-32D5-D65F-188E-BC7BF4CC3E13}"/>
              </a:ext>
            </a:extLst>
          </p:cNvPr>
          <p:cNvSpPr/>
          <p:nvPr/>
        </p:nvSpPr>
        <p:spPr>
          <a:xfrm>
            <a:off x="1662592" y="1553631"/>
            <a:ext cx="2679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3200" dirty="0"/>
              <a:t>apex predators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ED665-3BAB-69D9-EF5C-59F56FE73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28" r="72950" b="8148"/>
          <a:stretch/>
        </p:blipFill>
        <p:spPr>
          <a:xfrm>
            <a:off x="1987533" y="2151857"/>
            <a:ext cx="2019737" cy="881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A0C5D-DBC1-B357-9B18-4EBFE0201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179" y="376435"/>
            <a:ext cx="1553746" cy="15537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F46957-AC4A-A240-168E-3DD36EA7279D}"/>
              </a:ext>
            </a:extLst>
          </p:cNvPr>
          <p:cNvSpPr/>
          <p:nvPr/>
        </p:nvSpPr>
        <p:spPr>
          <a:xfrm>
            <a:off x="6962373" y="1628360"/>
            <a:ext cx="260462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group</a:t>
            </a:r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5-12</a:t>
            </a:r>
            <a:r>
              <a:rPr lang="en-US" sz="3200" dirty="0"/>
              <a:t> members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381402-04B1-0AD1-63C5-14231CF28A3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74" y="1799157"/>
            <a:ext cx="1784948" cy="1784948"/>
          </a:xfrm>
          <a:prstGeom prst="rect">
            <a:avLst/>
          </a:prstGeom>
        </p:spPr>
      </p:pic>
      <p:pic>
        <p:nvPicPr>
          <p:cNvPr id="12" name="Google Shape;92;p2">
            <a:extLst>
              <a:ext uri="{FF2B5EF4-FFF2-40B4-BE49-F238E27FC236}">
                <a16:creationId xmlns:a16="http://schemas.microsoft.com/office/drawing/2014/main" id="{AD747149-6C26-DBD6-B72C-3BE420DED989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b="72591"/>
          <a:stretch/>
        </p:blipFill>
        <p:spPr>
          <a:xfrm>
            <a:off x="4806135" y="3409306"/>
            <a:ext cx="6597946" cy="122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2;p2">
            <a:extLst>
              <a:ext uri="{FF2B5EF4-FFF2-40B4-BE49-F238E27FC236}">
                <a16:creationId xmlns:a16="http://schemas.microsoft.com/office/drawing/2014/main" id="{A6F196D6-4214-55B1-94BD-32EAEF24BA64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27459" b="49950"/>
          <a:stretch/>
        </p:blipFill>
        <p:spPr>
          <a:xfrm>
            <a:off x="1774426" y="4652010"/>
            <a:ext cx="4252913" cy="652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2;p2">
            <a:extLst>
              <a:ext uri="{FF2B5EF4-FFF2-40B4-BE49-F238E27FC236}">
                <a16:creationId xmlns:a16="http://schemas.microsoft.com/office/drawing/2014/main" id="{7D43BEDC-09AB-3C22-65DA-6C0267F52CD1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50813" b="26596"/>
          <a:stretch/>
        </p:blipFill>
        <p:spPr>
          <a:xfrm>
            <a:off x="1781380" y="5334001"/>
            <a:ext cx="4252913" cy="652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2;p2">
            <a:extLst>
              <a:ext uri="{FF2B5EF4-FFF2-40B4-BE49-F238E27FC236}">
                <a16:creationId xmlns:a16="http://schemas.microsoft.com/office/drawing/2014/main" id="{14BF3F1B-15CF-A04D-5E23-52FC3E86C628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07" b="94987" l="4301" r="93190">
                        <a14:foregroundMark x1="46774" y1="20580" x2="48029" y2="14776"/>
                        <a14:foregroundMark x1="51971" y1="44063" x2="51971" y2="42744"/>
                        <a14:foregroundMark x1="52509" y1="90501" x2="48566" y2="89182"/>
                        <a14:foregroundMark x1="56810" y1="87863" x2="17384" y2="82586"/>
                        <a14:foregroundMark x1="17384" y1="82586" x2="66308" y2="90237"/>
                        <a14:foregroundMark x1="66308" y1="90237" x2="84050" y2="86807"/>
                        <a14:foregroundMark x1="84050" y1="86807" x2="71864" y2="81003"/>
                        <a14:foregroundMark x1="71864" y1="81003" x2="51434" y2="81003"/>
                        <a14:foregroundMark x1="4659" y1="94459" x2="9677" y2="91557"/>
                        <a14:foregroundMark x1="93190" y1="94987" x2="89068" y2="93404"/>
                        <a14:foregroundMark x1="53047" y1="62269" x2="52688" y2="61478"/>
                        <a14:foregroundMark x1="48208" y1="45646" x2="52330" y2="40369"/>
                        <a14:foregroundMark x1="51075" y1="62269" x2="50717" y2="64116"/>
                        <a14:foregroundMark x1="48925" y1="64116" x2="41577" y2="63325"/>
                        <a14:foregroundMark x1="40681" y1="62269" x2="54301" y2="61478"/>
                        <a14:foregroundMark x1="60932" y1="65172" x2="35484" y2="63588"/>
                        <a14:foregroundMark x1="35484" y1="63588" x2="52330" y2="58839"/>
                        <a14:foregroundMark x1="52330" y1="58839" x2="60215" y2="58839"/>
                        <a14:foregroundMark x1="67921" y1="63588" x2="30824" y2="56728"/>
                        <a14:foregroundMark x1="30824" y1="56728" x2="72581" y2="60686"/>
                        <a14:foregroundMark x1="52688" y1="41425" x2="53763" y2="37995"/>
                        <a14:foregroundMark x1="53763" y1="38522" x2="57527" y2="36412"/>
                        <a14:foregroundMark x1="58244" y1="40106" x2="46057" y2="36675"/>
                        <a14:foregroundMark x1="46057" y1="36675" x2="54480" y2="34828"/>
                        <a14:foregroundMark x1="60932" y1="40369" x2="45520" y2="36412"/>
                        <a14:foregroundMark x1="45520" y1="36412" x2="54480" y2="32982"/>
                        <a14:foregroundMark x1="44982" y1="36412" x2="40502" y2="37203"/>
                        <a14:foregroundMark x1="44803" y1="42744" x2="44803" y2="41953"/>
                        <a14:foregroundMark x1="48746" y1="8707" x2="48746" y2="8707"/>
                        <a14:foregroundMark x1="45699" y1="22164" x2="44444" y2="18470"/>
                      </a14:backgroundRemoval>
                    </a14:imgEffect>
                  </a14:imgLayer>
                </a14:imgProps>
              </a:ext>
            </a:extLst>
          </a:blip>
          <a:srcRect t="73618" b="2765"/>
          <a:stretch/>
        </p:blipFill>
        <p:spPr>
          <a:xfrm>
            <a:off x="1781380" y="5986360"/>
            <a:ext cx="4252913" cy="6819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5BF9AB-1FF2-A841-5E04-9911B59ABEA0}"/>
              </a:ext>
            </a:extLst>
          </p:cNvPr>
          <p:cNvSpPr/>
          <p:nvPr/>
        </p:nvSpPr>
        <p:spPr>
          <a:xfrm>
            <a:off x="5311432" y="4646986"/>
            <a:ext cx="55873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dirty="0"/>
              <a:t>Alpha: Leader – Male/Female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91463-74CA-DC06-C21F-EFBF296A0261}"/>
              </a:ext>
            </a:extLst>
          </p:cNvPr>
          <p:cNvSpPr/>
          <p:nvPr/>
        </p:nvSpPr>
        <p:spPr>
          <a:xfrm>
            <a:off x="5311432" y="5181205"/>
            <a:ext cx="55873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Makes Decisions – Makes Orders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C7B461-8C76-8005-FEA9-DDA2D20967F8}"/>
              </a:ext>
            </a:extLst>
          </p:cNvPr>
          <p:cNvSpPr/>
          <p:nvPr/>
        </p:nvSpPr>
        <p:spPr>
          <a:xfrm>
            <a:off x="5311432" y="5674425"/>
            <a:ext cx="55873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Power of thinking</a:t>
            </a:r>
          </a:p>
        </p:txBody>
      </p:sp>
    </p:spTree>
    <p:extLst>
      <p:ext uri="{BB962C8B-B14F-4D97-AF65-F5344CB8AC3E}">
        <p14:creationId xmlns:p14="http://schemas.microsoft.com/office/powerpoint/2010/main" val="4020401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1879</TotalTime>
  <Words>1087</Words>
  <Application>Microsoft Office PowerPoint</Application>
  <PresentationFormat>Widescreen</PresentationFormat>
  <Paragraphs>418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Tw Cen MT</vt:lpstr>
      <vt:lpstr>Vladimir Script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Ryan Heida</cp:lastModifiedBy>
  <cp:revision>994</cp:revision>
  <dcterms:created xsi:type="dcterms:W3CDTF">2017-01-05T13:17:27Z</dcterms:created>
  <dcterms:modified xsi:type="dcterms:W3CDTF">2024-01-05T17:23:14Z</dcterms:modified>
</cp:coreProperties>
</file>